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7" r:id="rId4"/>
    <p:sldId id="279" r:id="rId5"/>
    <p:sldId id="278" r:id="rId6"/>
    <p:sldId id="280" r:id="rId7"/>
    <p:sldId id="281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4"/>
    <p:restoredTop sz="93041"/>
  </p:normalViewPr>
  <p:slideViewPr>
    <p:cSldViewPr snapToGrid="0" snapToObjects="1">
      <p:cViewPr varScale="1">
        <p:scale>
          <a:sx n="67" d="100"/>
          <a:sy n="67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231140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724282"/>
            <a:ext cx="8144134" cy="1373070"/>
          </a:xfrm>
        </p:spPr>
        <p:txBody>
          <a:bodyPr/>
          <a:lstStyle/>
          <a:p>
            <a:pPr algn="ctr"/>
            <a:r>
              <a:rPr lang="en-US" dirty="0"/>
              <a:t>Cemetery </a:t>
            </a:r>
            <a:br>
              <a:rPr lang="en-US" dirty="0"/>
            </a:br>
            <a:r>
              <a:rPr lang="en-US" dirty="0"/>
              <a:t>Research</a:t>
            </a:r>
          </a:p>
        </p:txBody>
      </p:sp>
    </p:spTree>
    <p:extLst>
      <p:ext uri="{BB962C8B-B14F-4D97-AF65-F5344CB8AC3E}">
        <p14:creationId xmlns:p14="http://schemas.microsoft.com/office/powerpoint/2010/main" val="621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Cemetery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Locating cemeteries  </a:t>
            </a:r>
          </a:p>
          <a:p>
            <a:pPr lvl="0"/>
            <a:r>
              <a:rPr lang="en-US" sz="5400" dirty="0"/>
              <a:t>Obituaries and Newspapers</a:t>
            </a:r>
          </a:p>
          <a:p>
            <a:pPr lvl="0"/>
            <a:r>
              <a:rPr lang="en-US" sz="5400" dirty="0"/>
              <a:t>Funeral Home resources</a:t>
            </a:r>
          </a:p>
          <a:p>
            <a:pPr lvl="0"/>
            <a:r>
              <a:rPr lang="en-US" sz="5400" dirty="0"/>
              <a:t>Find-a-Grave</a:t>
            </a:r>
          </a:p>
          <a:p>
            <a:pPr lvl="0"/>
            <a:r>
              <a:rPr lang="en-US" sz="5400" dirty="0"/>
              <a:t>Restoration processes</a:t>
            </a:r>
            <a:endParaRPr lang="en-US" sz="9600" dirty="0"/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9821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/>
              <a:t>Locating cemeteries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2165422"/>
            <a:ext cx="11887200" cy="4540177"/>
          </a:xfrm>
        </p:spPr>
        <p:txBody>
          <a:bodyPr>
            <a:normAutofit/>
          </a:bodyPr>
          <a:lstStyle/>
          <a:p>
            <a:r>
              <a:rPr lang="en-US" sz="4400" dirty="0"/>
              <a:t>Sites:  US-GNIS, </a:t>
            </a:r>
            <a:r>
              <a:rPr lang="en-US" sz="4400" dirty="0" err="1"/>
              <a:t>geonames.usgs.gov</a:t>
            </a:r>
            <a:endParaRPr lang="en-US" sz="4400" dirty="0"/>
          </a:p>
          <a:p>
            <a:r>
              <a:rPr lang="en-US" sz="4400" dirty="0"/>
              <a:t>Review:   </a:t>
            </a:r>
            <a:r>
              <a:rPr lang="en-US" sz="4400" i="1" dirty="0"/>
              <a:t>Finding Cemeteries With Your Computer</a:t>
            </a:r>
          </a:p>
          <a:p>
            <a:r>
              <a:rPr lang="en-US" sz="4400" dirty="0"/>
              <a:t>Review:  </a:t>
            </a:r>
            <a:r>
              <a:rPr lang="en-US" sz="4400" i="1" dirty="0"/>
              <a:t>Grave Understanding</a:t>
            </a:r>
          </a:p>
          <a:p>
            <a:r>
              <a:rPr lang="en-US" sz="4400" dirty="0"/>
              <a:t>Review:  </a:t>
            </a:r>
            <a:r>
              <a:rPr lang="en-US" sz="4400" i="1" dirty="0"/>
              <a:t>The Cheap and Easy Way to Find an Ancestors Grave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02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/>
              <a:t>Obituaries and Newspapers</a:t>
            </a:r>
            <a:br>
              <a:rPr lang="en-US" dirty="0"/>
            </a:br>
            <a:r>
              <a:rPr lang="en-US" sz="5400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00FF6-3CB4-0244-A4FB-89AE5443FFD3}"/>
              </a:ext>
            </a:extLst>
          </p:cNvPr>
          <p:cNvSpPr txBox="1"/>
          <p:nvPr/>
        </p:nvSpPr>
        <p:spPr>
          <a:xfrm>
            <a:off x="680321" y="2400300"/>
            <a:ext cx="1054012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200" dirty="0"/>
              <a:t>Why?  Death date, locations, names of family members, age, religion, cause of </a:t>
            </a:r>
            <a:r>
              <a:rPr lang="en-US" sz="3200" dirty="0" err="1"/>
              <a:t>death,residences</a:t>
            </a:r>
            <a:r>
              <a:rPr lang="en-US" sz="3200" dirty="0"/>
              <a:t>, children, occupation, schools, military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200" dirty="0"/>
              <a:t>Review:  </a:t>
            </a:r>
            <a:r>
              <a:rPr lang="en-US" sz="3200" u="sng" dirty="0"/>
              <a:t>Finding Obituaries and Notices </a:t>
            </a:r>
            <a:r>
              <a:rPr lang="en-US" sz="3200" dirty="0"/>
              <a:t>by Angela McGhie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200" dirty="0"/>
              <a:t>Sites:  </a:t>
            </a:r>
            <a:r>
              <a:rPr lang="en-US" sz="3200" i="1" dirty="0" err="1"/>
              <a:t>theancestorhunt.com</a:t>
            </a:r>
            <a:endParaRPr lang="en-US" sz="3200" i="1" dirty="0"/>
          </a:p>
          <a:p>
            <a:r>
              <a:rPr lang="en-US" sz="3200" i="1" dirty="0"/>
              <a:t>              </a:t>
            </a:r>
            <a:r>
              <a:rPr lang="en-US" sz="3200" i="1" dirty="0" err="1"/>
              <a:t>obituaries.com</a:t>
            </a:r>
            <a:endParaRPr lang="en-US" sz="3200" i="1" dirty="0"/>
          </a:p>
          <a:p>
            <a:r>
              <a:rPr lang="en-US" sz="3200" i="1" dirty="0"/>
              <a:t>              </a:t>
            </a:r>
            <a:r>
              <a:rPr lang="en-US" sz="3200" i="1" dirty="0" err="1"/>
              <a:t>legacy.com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9707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/>
              <a:t>Funeral Home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6A54A8-C6FA-D047-A0AF-792F5EF71A23}"/>
              </a:ext>
            </a:extLst>
          </p:cNvPr>
          <p:cNvSpPr txBox="1"/>
          <p:nvPr/>
        </p:nvSpPr>
        <p:spPr>
          <a:xfrm>
            <a:off x="285750" y="2165422"/>
            <a:ext cx="112032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/>
              <a:t>Review:  </a:t>
            </a:r>
            <a:r>
              <a:rPr lang="en-US" sz="3600" i="1" dirty="0"/>
              <a:t>Cemeteries and Funeral Homes Research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Records of Death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Funeral Home Records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Cemeteries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Online Cemetery Sources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Headstone Iconography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Recording Headstones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Headstone Do’s and Don’ts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/>
              <a:t>Photography Tips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US" sz="2800" i="1" dirty="0" err="1"/>
              <a:t>Bibiography</a:t>
            </a:r>
            <a:r>
              <a:rPr lang="en-US" sz="2800" i="1" dirty="0"/>
              <a:t> and Websites</a:t>
            </a:r>
          </a:p>
        </p:txBody>
      </p:sp>
    </p:spTree>
    <p:extLst>
      <p:ext uri="{BB962C8B-B14F-4D97-AF65-F5344CB8AC3E}">
        <p14:creationId xmlns:p14="http://schemas.microsoft.com/office/powerpoint/2010/main" val="1515717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Find-a-Grave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7387" y="2460389"/>
            <a:ext cx="12467374" cy="4540177"/>
          </a:xfrm>
        </p:spPr>
        <p:txBody>
          <a:bodyPr>
            <a:normAutofit/>
          </a:bodyPr>
          <a:lstStyle/>
          <a:p>
            <a:r>
              <a:rPr lang="en-US" sz="4800" dirty="0"/>
              <a:t>Review:  </a:t>
            </a:r>
            <a:r>
              <a:rPr lang="en-US" sz="4800" i="1" dirty="0"/>
              <a:t>Find a Grave-Cemetery Template</a:t>
            </a:r>
          </a:p>
          <a:p>
            <a:pPr lvl="1"/>
            <a:r>
              <a:rPr lang="en-US" sz="4000" i="1" dirty="0"/>
              <a:t>An Excel spreadsheet to record information</a:t>
            </a:r>
          </a:p>
          <a:p>
            <a:r>
              <a:rPr lang="en-US" sz="4800" dirty="0"/>
              <a:t>Review:  </a:t>
            </a:r>
            <a:r>
              <a:rPr lang="en-US" sz="4800" i="1" dirty="0"/>
              <a:t>Find</a:t>
            </a:r>
          </a:p>
          <a:p>
            <a:pPr lvl="1"/>
            <a:r>
              <a:rPr lang="en-US" sz="4000" i="1" dirty="0"/>
              <a:t>Find-A-Grave: Photo Requests</a:t>
            </a:r>
            <a:endParaRPr lang="en-US" sz="4400" i="1" dirty="0"/>
          </a:p>
          <a:p>
            <a:endParaRPr lang="en-US" sz="4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778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/>
              <a:t>Restoration processes </a:t>
            </a:r>
            <a:r>
              <a:rPr lang="en-US" sz="6600" dirty="0"/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endParaRPr lang="en-US" sz="6000" dirty="0"/>
          </a:p>
          <a:p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3B2FF-430A-A94E-8652-817FCD92A419}"/>
              </a:ext>
            </a:extLst>
          </p:cNvPr>
          <p:cNvSpPr txBox="1"/>
          <p:nvPr/>
        </p:nvSpPr>
        <p:spPr>
          <a:xfrm>
            <a:off x="285751" y="2025908"/>
            <a:ext cx="115252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Review:  </a:t>
            </a:r>
            <a:r>
              <a:rPr lang="en-US" sz="4000" i="1" dirty="0"/>
              <a:t>Preserving Cemeteries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Review:  </a:t>
            </a:r>
            <a:r>
              <a:rPr lang="en-US" sz="4000" i="1" dirty="0"/>
              <a:t>How </a:t>
            </a:r>
            <a:r>
              <a:rPr lang="en-US" sz="4000" b="1" i="1" dirty="0"/>
              <a:t>NOT</a:t>
            </a:r>
            <a:r>
              <a:rPr lang="en-US" sz="4000" i="1" dirty="0"/>
              <a:t> to Clean a Tombstone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/>
              <a:t>References: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i="1" u="sng" dirty="0"/>
              <a:t>A Graveyard Preservation Primer </a:t>
            </a:r>
            <a:r>
              <a:rPr lang="en-US" sz="3200" i="1" dirty="0"/>
              <a:t>by Lynette Strangstad-125 pages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i="1" u="sng" dirty="0"/>
              <a:t>Your Guide to Cemetery Research </a:t>
            </a:r>
            <a:r>
              <a:rPr lang="en-US" sz="3200" i="1" dirty="0"/>
              <a:t>by Sharon DeBartolo Carmack-192 pages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i="1" u="sng" dirty="0"/>
              <a:t>Warren County Genealogical Society Cemetery Restoration Clinic</a:t>
            </a:r>
          </a:p>
        </p:txBody>
      </p:sp>
    </p:spTree>
    <p:extLst>
      <p:ext uri="{BB962C8B-B14F-4D97-AF65-F5344CB8AC3E}">
        <p14:creationId xmlns:p14="http://schemas.microsoft.com/office/powerpoint/2010/main" val="132429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Research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3100" dirty="0"/>
              <a:t>Happy Haunting!</a:t>
            </a:r>
          </a:p>
        </p:txBody>
      </p:sp>
    </p:spTree>
    <p:extLst>
      <p:ext uri="{BB962C8B-B14F-4D97-AF65-F5344CB8AC3E}">
        <p14:creationId xmlns:p14="http://schemas.microsoft.com/office/powerpoint/2010/main" val="199961445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996</TotalTime>
  <Words>200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Cemetery  Research</vt:lpstr>
      <vt:lpstr>Cemetery Research</vt:lpstr>
      <vt:lpstr>Locating cemeteries  </vt:lpstr>
      <vt:lpstr>Obituaries and Newspapers  </vt:lpstr>
      <vt:lpstr>Funeral Home resources</vt:lpstr>
      <vt:lpstr>Find-a-Grave  </vt:lpstr>
      <vt:lpstr>Restoration processes   </vt:lpstr>
      <vt:lpstr>Research 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65</cp:revision>
  <dcterms:created xsi:type="dcterms:W3CDTF">2018-01-21T16:38:42Z</dcterms:created>
  <dcterms:modified xsi:type="dcterms:W3CDTF">2018-06-10T20:49:47Z</dcterms:modified>
</cp:coreProperties>
</file>