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32"/>
  </p:notesMasterIdLst>
  <p:sldIdLst>
    <p:sldId id="256" r:id="rId6"/>
    <p:sldId id="257" r:id="rId7"/>
    <p:sldId id="280"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81" r:id="rId30"/>
    <p:sldId id="279" r:id="rId3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72D3ED-0D28-45FA-A2E7-1DD3C3689859}" v="3" dt="2022-12-18T14:28:48.228"/>
    <p1510:client id="{BEDED8FA-5E0A-364A-8B48-65A3024CDCA6}" v="4" dt="2022-12-17T20:07:31.5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4" d="100"/>
          <a:sy n="114" d="100"/>
        </p:scale>
        <p:origin x="39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Montgomery" userId="9a987324697dbfac" providerId="LiveId" clId="{BEDED8FA-5E0A-364A-8B48-65A3024CDCA6}"/>
    <pc:docChg chg="custSel addSld modSld sldOrd">
      <pc:chgData name="Thomas Montgomery" userId="9a987324697dbfac" providerId="LiveId" clId="{BEDED8FA-5E0A-364A-8B48-65A3024CDCA6}" dt="2022-12-17T20:07:35.361" v="55" actId="14100"/>
      <pc:docMkLst>
        <pc:docMk/>
      </pc:docMkLst>
      <pc:sldChg chg="addSp delSp modSp mod ord">
        <pc:chgData name="Thomas Montgomery" userId="9a987324697dbfac" providerId="LiveId" clId="{BEDED8FA-5E0A-364A-8B48-65A3024CDCA6}" dt="2022-12-17T20:07:35.361" v="55" actId="14100"/>
        <pc:sldMkLst>
          <pc:docMk/>
          <pc:sldMk cId="0" sldId="257"/>
        </pc:sldMkLst>
        <pc:spChg chg="mod">
          <ac:chgData name="Thomas Montgomery" userId="9a987324697dbfac" providerId="LiveId" clId="{BEDED8FA-5E0A-364A-8B48-65A3024CDCA6}" dt="2022-12-17T13:56:47.554" v="23" actId="20577"/>
          <ac:spMkLst>
            <pc:docMk/>
            <pc:sldMk cId="0" sldId="257"/>
            <ac:spMk id="240" creationId="{00000000-0000-0000-0000-000000000000}"/>
          </ac:spMkLst>
        </pc:spChg>
        <pc:spChg chg="del mod">
          <ac:chgData name="Thomas Montgomery" userId="9a987324697dbfac" providerId="LiveId" clId="{BEDED8FA-5E0A-364A-8B48-65A3024CDCA6}" dt="2022-12-17T13:57:01.056" v="25" actId="478"/>
          <ac:spMkLst>
            <pc:docMk/>
            <pc:sldMk cId="0" sldId="257"/>
            <ac:spMk id="241" creationId="{00000000-0000-0000-0000-000000000000}"/>
          </ac:spMkLst>
        </pc:spChg>
        <pc:picChg chg="add mod">
          <ac:chgData name="Thomas Montgomery" userId="9a987324697dbfac" providerId="LiveId" clId="{BEDED8FA-5E0A-364A-8B48-65A3024CDCA6}" dt="2022-12-17T20:07:35.361" v="55" actId="14100"/>
          <ac:picMkLst>
            <pc:docMk/>
            <pc:sldMk cId="0" sldId="257"/>
            <ac:picMk id="2" creationId="{6AF2C4D6-25D5-1396-ACF7-AB71127CC360}"/>
          </ac:picMkLst>
        </pc:picChg>
        <pc:picChg chg="add mod">
          <ac:chgData name="Thomas Montgomery" userId="9a987324697dbfac" providerId="LiveId" clId="{BEDED8FA-5E0A-364A-8B48-65A3024CDCA6}" dt="2022-12-17T20:07:13.784" v="48" actId="1076"/>
          <ac:picMkLst>
            <pc:docMk/>
            <pc:sldMk cId="0" sldId="257"/>
            <ac:picMk id="4" creationId="{C9B08AEF-A256-4164-D6B3-E91E241D1886}"/>
          </ac:picMkLst>
        </pc:picChg>
        <pc:picChg chg="add mod">
          <ac:chgData name="Thomas Montgomery" userId="9a987324697dbfac" providerId="LiveId" clId="{BEDED8FA-5E0A-364A-8B48-65A3024CDCA6}" dt="2022-12-17T20:07:22.601" v="52" actId="14100"/>
          <ac:picMkLst>
            <pc:docMk/>
            <pc:sldMk cId="0" sldId="257"/>
            <ac:picMk id="5" creationId="{671412AD-F2AD-E82B-D2FD-F94BB98371D3}"/>
          </ac:picMkLst>
        </pc:picChg>
      </pc:sldChg>
      <pc:sldChg chg="modSp mod">
        <pc:chgData name="Thomas Montgomery" userId="9a987324697dbfac" providerId="LiveId" clId="{BEDED8FA-5E0A-364A-8B48-65A3024CDCA6}" dt="2022-12-17T13:57:05.037" v="27" actId="27636"/>
        <pc:sldMkLst>
          <pc:docMk/>
          <pc:sldMk cId="0" sldId="265"/>
        </pc:sldMkLst>
        <pc:spChg chg="mod">
          <ac:chgData name="Thomas Montgomery" userId="9a987324697dbfac" providerId="LiveId" clId="{BEDED8FA-5E0A-364A-8B48-65A3024CDCA6}" dt="2022-12-17T13:57:05.037" v="27" actId="27636"/>
          <ac:spMkLst>
            <pc:docMk/>
            <pc:sldMk cId="0" sldId="265"/>
            <ac:spMk id="260" creationId="{00000000-0000-0000-0000-000000000000}"/>
          </ac:spMkLst>
        </pc:spChg>
      </pc:sldChg>
      <pc:sldChg chg="modSp mod">
        <pc:chgData name="Thomas Montgomery" userId="9a987324697dbfac" providerId="LiveId" clId="{BEDED8FA-5E0A-364A-8B48-65A3024CDCA6}" dt="2022-12-17T13:57:05.046" v="28" actId="27636"/>
        <pc:sldMkLst>
          <pc:docMk/>
          <pc:sldMk cId="0" sldId="269"/>
        </pc:sldMkLst>
        <pc:spChg chg="mod">
          <ac:chgData name="Thomas Montgomery" userId="9a987324697dbfac" providerId="LiveId" clId="{BEDED8FA-5E0A-364A-8B48-65A3024CDCA6}" dt="2022-12-17T13:57:05.046" v="28" actId="27636"/>
          <ac:spMkLst>
            <pc:docMk/>
            <pc:sldMk cId="0" sldId="269"/>
            <ac:spMk id="271" creationId="{00000000-0000-0000-0000-000000000000}"/>
          </ac:spMkLst>
        </pc:spChg>
      </pc:sldChg>
      <pc:sldChg chg="modSp mod">
        <pc:chgData name="Thomas Montgomery" userId="9a987324697dbfac" providerId="LiveId" clId="{BEDED8FA-5E0A-364A-8B48-65A3024CDCA6}" dt="2022-12-17T20:07:01.890" v="42" actId="27636"/>
        <pc:sldMkLst>
          <pc:docMk/>
          <pc:sldMk cId="0" sldId="270"/>
        </pc:sldMkLst>
        <pc:spChg chg="mod">
          <ac:chgData name="Thomas Montgomery" userId="9a987324697dbfac" providerId="LiveId" clId="{BEDED8FA-5E0A-364A-8B48-65A3024CDCA6}" dt="2022-12-17T20:07:01.890" v="42" actId="27636"/>
          <ac:spMkLst>
            <pc:docMk/>
            <pc:sldMk cId="0" sldId="270"/>
            <ac:spMk id="275" creationId="{00000000-0000-0000-0000-000000000000}"/>
          </ac:spMkLst>
        </pc:spChg>
      </pc:sldChg>
      <pc:sldChg chg="modSp mod">
        <pc:chgData name="Thomas Montgomery" userId="9a987324697dbfac" providerId="LiveId" clId="{BEDED8FA-5E0A-364A-8B48-65A3024CDCA6}" dt="2022-12-17T20:07:01.914" v="43" actId="27636"/>
        <pc:sldMkLst>
          <pc:docMk/>
          <pc:sldMk cId="0" sldId="272"/>
        </pc:sldMkLst>
        <pc:spChg chg="mod">
          <ac:chgData name="Thomas Montgomery" userId="9a987324697dbfac" providerId="LiveId" clId="{BEDED8FA-5E0A-364A-8B48-65A3024CDCA6}" dt="2022-12-17T20:07:01.914" v="43" actId="27636"/>
          <ac:spMkLst>
            <pc:docMk/>
            <pc:sldMk cId="0" sldId="272"/>
            <ac:spMk id="279" creationId="{00000000-0000-0000-0000-000000000000}"/>
          </ac:spMkLst>
        </pc:spChg>
      </pc:sldChg>
      <pc:sldChg chg="modSp mod">
        <pc:chgData name="Thomas Montgomery" userId="9a987324697dbfac" providerId="LiveId" clId="{BEDED8FA-5E0A-364A-8B48-65A3024CDCA6}" dt="2022-12-17T13:57:05.087" v="31" actId="27636"/>
        <pc:sldMkLst>
          <pc:docMk/>
          <pc:sldMk cId="0" sldId="277"/>
        </pc:sldMkLst>
        <pc:spChg chg="mod">
          <ac:chgData name="Thomas Montgomery" userId="9a987324697dbfac" providerId="LiveId" clId="{BEDED8FA-5E0A-364A-8B48-65A3024CDCA6}" dt="2022-12-17T13:57:05.087" v="31" actId="27636"/>
          <ac:spMkLst>
            <pc:docMk/>
            <pc:sldMk cId="0" sldId="277"/>
            <ac:spMk id="300" creationId="{00000000-0000-0000-0000-000000000000}"/>
          </ac:spMkLst>
        </pc:spChg>
      </pc:sldChg>
      <pc:sldChg chg="add">
        <pc:chgData name="Thomas Montgomery" userId="9a987324697dbfac" providerId="LiveId" clId="{BEDED8FA-5E0A-364A-8B48-65A3024CDCA6}" dt="2022-12-17T13:56:35.669" v="0" actId="2890"/>
        <pc:sldMkLst>
          <pc:docMk/>
          <pc:sldMk cId="3805763038" sldId="280"/>
        </pc:sldMkLst>
      </pc:sldChg>
    </pc:docChg>
  </pc:docChgLst>
  <pc:docChgLst>
    <pc:chgData name="Thomas Montgomery" userId="9a987324697dbfac" providerId="LiveId" clId="{BE72D3ED-0D28-45FA-A2E7-1DD3C3689859}"/>
    <pc:docChg chg="undo custSel addSld modSld modNotesMaster">
      <pc:chgData name="Thomas Montgomery" userId="9a987324697dbfac" providerId="LiveId" clId="{BE72D3ED-0D28-45FA-A2E7-1DD3C3689859}" dt="2022-12-18T14:28:48.228" v="146"/>
      <pc:docMkLst>
        <pc:docMk/>
      </pc:docMkLst>
      <pc:sldChg chg="modNotes">
        <pc:chgData name="Thomas Montgomery" userId="9a987324697dbfac" providerId="LiveId" clId="{BE72D3ED-0D28-45FA-A2E7-1DD3C3689859}" dt="2022-12-18T14:28:48.228" v="146"/>
        <pc:sldMkLst>
          <pc:docMk/>
          <pc:sldMk cId="0" sldId="256"/>
        </pc:sldMkLst>
      </pc:sldChg>
      <pc:sldChg chg="modNotes">
        <pc:chgData name="Thomas Montgomery" userId="9a987324697dbfac" providerId="LiveId" clId="{BE72D3ED-0D28-45FA-A2E7-1DD3C3689859}" dt="2022-12-18T14:28:48.228" v="146"/>
        <pc:sldMkLst>
          <pc:docMk/>
          <pc:sldMk cId="0" sldId="257"/>
        </pc:sldMkLst>
      </pc:sldChg>
      <pc:sldChg chg="modNotes">
        <pc:chgData name="Thomas Montgomery" userId="9a987324697dbfac" providerId="LiveId" clId="{BE72D3ED-0D28-45FA-A2E7-1DD3C3689859}" dt="2022-12-18T14:28:48.228" v="146"/>
        <pc:sldMkLst>
          <pc:docMk/>
          <pc:sldMk cId="0" sldId="258"/>
        </pc:sldMkLst>
      </pc:sldChg>
      <pc:sldChg chg="modSp mod">
        <pc:chgData name="Thomas Montgomery" userId="9a987324697dbfac" providerId="LiveId" clId="{BE72D3ED-0D28-45FA-A2E7-1DD3C3689859}" dt="2022-12-18T14:19:14.964" v="95" actId="27636"/>
        <pc:sldMkLst>
          <pc:docMk/>
          <pc:sldMk cId="0" sldId="270"/>
        </pc:sldMkLst>
        <pc:spChg chg="mod">
          <ac:chgData name="Thomas Montgomery" userId="9a987324697dbfac" providerId="LiveId" clId="{BE72D3ED-0D28-45FA-A2E7-1DD3C3689859}" dt="2022-12-18T14:19:14.964" v="95" actId="27636"/>
          <ac:spMkLst>
            <pc:docMk/>
            <pc:sldMk cId="0" sldId="270"/>
            <ac:spMk id="275" creationId="{00000000-0000-0000-0000-000000000000}"/>
          </ac:spMkLst>
        </pc:spChg>
      </pc:sldChg>
      <pc:sldChg chg="modNotes">
        <pc:chgData name="Thomas Montgomery" userId="9a987324697dbfac" providerId="LiveId" clId="{BE72D3ED-0D28-45FA-A2E7-1DD3C3689859}" dt="2022-12-18T14:28:48.228" v="146"/>
        <pc:sldMkLst>
          <pc:docMk/>
          <pc:sldMk cId="0" sldId="271"/>
        </pc:sldMkLst>
      </pc:sldChg>
      <pc:sldChg chg="modNotes">
        <pc:chgData name="Thomas Montgomery" userId="9a987324697dbfac" providerId="LiveId" clId="{BE72D3ED-0D28-45FA-A2E7-1DD3C3689859}" dt="2022-12-18T14:28:48.228" v="146"/>
        <pc:sldMkLst>
          <pc:docMk/>
          <pc:sldMk cId="0" sldId="272"/>
        </pc:sldMkLst>
      </pc:sldChg>
      <pc:sldChg chg="modNotes">
        <pc:chgData name="Thomas Montgomery" userId="9a987324697dbfac" providerId="LiveId" clId="{BE72D3ED-0D28-45FA-A2E7-1DD3C3689859}" dt="2022-12-18T14:28:48.228" v="146"/>
        <pc:sldMkLst>
          <pc:docMk/>
          <pc:sldMk cId="0" sldId="273"/>
        </pc:sldMkLst>
      </pc:sldChg>
      <pc:sldChg chg="modNotes">
        <pc:chgData name="Thomas Montgomery" userId="9a987324697dbfac" providerId="LiveId" clId="{BE72D3ED-0D28-45FA-A2E7-1DD3C3689859}" dt="2022-12-18T14:28:48.228" v="146"/>
        <pc:sldMkLst>
          <pc:docMk/>
          <pc:sldMk cId="0" sldId="274"/>
        </pc:sldMkLst>
      </pc:sldChg>
      <pc:sldChg chg="modNotes">
        <pc:chgData name="Thomas Montgomery" userId="9a987324697dbfac" providerId="LiveId" clId="{BE72D3ED-0D28-45FA-A2E7-1DD3C3689859}" dt="2022-12-18T14:28:48.228" v="146"/>
        <pc:sldMkLst>
          <pc:docMk/>
          <pc:sldMk cId="0" sldId="275"/>
        </pc:sldMkLst>
      </pc:sldChg>
      <pc:sldChg chg="modNotes">
        <pc:chgData name="Thomas Montgomery" userId="9a987324697dbfac" providerId="LiveId" clId="{BE72D3ED-0D28-45FA-A2E7-1DD3C3689859}" dt="2022-12-18T14:28:48.228" v="146"/>
        <pc:sldMkLst>
          <pc:docMk/>
          <pc:sldMk cId="0" sldId="276"/>
        </pc:sldMkLst>
      </pc:sldChg>
      <pc:sldChg chg="modSp mod modNotes">
        <pc:chgData name="Thomas Montgomery" userId="9a987324697dbfac" providerId="LiveId" clId="{BE72D3ED-0D28-45FA-A2E7-1DD3C3689859}" dt="2022-12-18T14:28:48.228" v="146"/>
        <pc:sldMkLst>
          <pc:docMk/>
          <pc:sldMk cId="0" sldId="277"/>
        </pc:sldMkLst>
        <pc:spChg chg="mod">
          <ac:chgData name="Thomas Montgomery" userId="9a987324697dbfac" providerId="LiveId" clId="{BE72D3ED-0D28-45FA-A2E7-1DD3C3689859}" dt="2022-12-18T14:27:01.129" v="145" actId="947"/>
          <ac:spMkLst>
            <pc:docMk/>
            <pc:sldMk cId="0" sldId="277"/>
            <ac:spMk id="300" creationId="{00000000-0000-0000-0000-000000000000}"/>
          </ac:spMkLst>
        </pc:spChg>
      </pc:sldChg>
      <pc:sldChg chg="modNotes">
        <pc:chgData name="Thomas Montgomery" userId="9a987324697dbfac" providerId="LiveId" clId="{BE72D3ED-0D28-45FA-A2E7-1DD3C3689859}" dt="2022-12-18T14:28:48.228" v="146"/>
        <pc:sldMkLst>
          <pc:docMk/>
          <pc:sldMk cId="0" sldId="278"/>
        </pc:sldMkLst>
      </pc:sldChg>
      <pc:sldChg chg="modNotes">
        <pc:chgData name="Thomas Montgomery" userId="9a987324697dbfac" providerId="LiveId" clId="{BE72D3ED-0D28-45FA-A2E7-1DD3C3689859}" dt="2022-12-18T14:28:48.228" v="146"/>
        <pc:sldMkLst>
          <pc:docMk/>
          <pc:sldMk cId="3805763038" sldId="280"/>
        </pc:sldMkLst>
      </pc:sldChg>
      <pc:sldChg chg="modSp add mod modNotes">
        <pc:chgData name="Thomas Montgomery" userId="9a987324697dbfac" providerId="LiveId" clId="{BE72D3ED-0D28-45FA-A2E7-1DD3C3689859}" dt="2022-12-18T14:28:48.228" v="146"/>
        <pc:sldMkLst>
          <pc:docMk/>
          <pc:sldMk cId="4197815999" sldId="281"/>
        </pc:sldMkLst>
        <pc:spChg chg="mod">
          <ac:chgData name="Thomas Montgomery" userId="9a987324697dbfac" providerId="LiveId" clId="{BE72D3ED-0D28-45FA-A2E7-1DD3C3689859}" dt="2022-12-18T14:24:15.904" v="141" actId="27636"/>
          <ac:spMkLst>
            <pc:docMk/>
            <pc:sldMk cId="4197815999" sldId="281"/>
            <ac:spMk id="305" creationId="{00000000-0000-0000-0000-000000000000}"/>
          </ac:spMkLst>
        </pc:spChg>
        <pc:spChg chg="mod">
          <ac:chgData name="Thomas Montgomery" userId="9a987324697dbfac" providerId="LiveId" clId="{BE72D3ED-0D28-45FA-A2E7-1DD3C3689859}" dt="2022-12-18T14:26:01.036" v="143" actId="207"/>
          <ac:spMkLst>
            <pc:docMk/>
            <pc:sldMk cId="4197815999" sldId="281"/>
            <ac:spMk id="30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2" name="PlaceHolder 1"/>
          <p:cNvSpPr>
            <a:spLocks noGrp="1" noRot="1" noChangeAspect="1"/>
          </p:cNvSpPr>
          <p:nvPr>
            <p:ph type="sldImg"/>
          </p:nvPr>
        </p:nvSpPr>
        <p:spPr>
          <a:xfrm>
            <a:off x="554038" y="771525"/>
            <a:ext cx="6757987" cy="3802063"/>
          </a:xfrm>
          <a:prstGeom prst="rect">
            <a:avLst/>
          </a:prstGeom>
          <a:noFill/>
          <a:ln w="0">
            <a:noFill/>
          </a:ln>
        </p:spPr>
        <p:txBody>
          <a:bodyPr lIns="0" tIns="0" rIns="0" bIns="0" anchor="ctr">
            <a:noAutofit/>
          </a:bodyPr>
          <a:lstStyle/>
          <a:p>
            <a:pPr algn="ctr"/>
            <a:r>
              <a:rPr lang="en-US" sz="4400" b="0" strike="noStrike" spc="-1">
                <a:solidFill>
                  <a:srgbClr val="000000"/>
                </a:solidFill>
                <a:latin typeface="Arial"/>
              </a:rPr>
              <a:t>Click to move the slide</a:t>
            </a:r>
          </a:p>
        </p:txBody>
      </p:sp>
      <p:sp>
        <p:nvSpPr>
          <p:cNvPr id="233" name="PlaceHolder 2"/>
          <p:cNvSpPr>
            <a:spLocks noGrp="1"/>
          </p:cNvSpPr>
          <p:nvPr>
            <p:ph type="body"/>
          </p:nvPr>
        </p:nvSpPr>
        <p:spPr>
          <a:xfrm>
            <a:off x="786736" y="4818296"/>
            <a:ext cx="6293521" cy="4564511"/>
          </a:xfrm>
          <a:prstGeom prst="rect">
            <a:avLst/>
          </a:prstGeom>
          <a:noFill/>
          <a:ln w="0">
            <a:noFill/>
          </a:ln>
        </p:spPr>
        <p:txBody>
          <a:bodyPr lIns="0" tIns="0" rIns="0" bIns="0" anchor="t">
            <a:noAutofit/>
          </a:bodyPr>
          <a:lstStyle/>
          <a:p>
            <a:pPr marL="216000" indent="0">
              <a:buNone/>
            </a:pPr>
            <a:r>
              <a:rPr lang="en-US" sz="2000" b="0" strike="noStrike" spc="-1">
                <a:solidFill>
                  <a:srgbClr val="000000"/>
                </a:solidFill>
                <a:latin typeface="Arial"/>
              </a:rPr>
              <a:t>Click to edit the notes format</a:t>
            </a:r>
          </a:p>
        </p:txBody>
      </p:sp>
      <p:sp>
        <p:nvSpPr>
          <p:cNvPr id="234" name="PlaceHolder 3"/>
          <p:cNvSpPr>
            <a:spLocks noGrp="1"/>
          </p:cNvSpPr>
          <p:nvPr>
            <p:ph type="hdr"/>
          </p:nvPr>
        </p:nvSpPr>
        <p:spPr>
          <a:xfrm>
            <a:off x="0" y="0"/>
            <a:ext cx="3414047" cy="506845"/>
          </a:xfrm>
          <a:prstGeom prst="rect">
            <a:avLst/>
          </a:prstGeom>
          <a:noFill/>
          <a:ln w="0">
            <a:noFill/>
          </a:ln>
        </p:spPr>
        <p:txBody>
          <a:bodyPr lIns="0" tIns="0" rIns="0" bIns="0" anchor="t">
            <a:noAutofit/>
          </a:bodyPr>
          <a:lstStyle/>
          <a:p>
            <a:r>
              <a:rPr lang="en-US" sz="1400" spc="-1">
                <a:solidFill>
                  <a:srgbClr val="000000"/>
                </a:solidFill>
                <a:latin typeface="Times New Roman"/>
              </a:rPr>
              <a:t>&lt;header&gt;</a:t>
            </a:r>
          </a:p>
        </p:txBody>
      </p:sp>
      <p:sp>
        <p:nvSpPr>
          <p:cNvPr id="235" name="PlaceHolder 4"/>
          <p:cNvSpPr>
            <a:spLocks noGrp="1"/>
          </p:cNvSpPr>
          <p:nvPr>
            <p:ph type="dt" idx="16"/>
          </p:nvPr>
        </p:nvSpPr>
        <p:spPr>
          <a:xfrm>
            <a:off x="4452946" y="0"/>
            <a:ext cx="3414047" cy="506845"/>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Times New Roman"/>
              </a:defRPr>
            </a:lvl1pPr>
          </a:lstStyle>
          <a:p>
            <a:r>
              <a:rPr lang="en-US"/>
              <a:t>&lt;date/time&gt;</a:t>
            </a:r>
          </a:p>
        </p:txBody>
      </p:sp>
      <p:sp>
        <p:nvSpPr>
          <p:cNvPr id="236" name="PlaceHolder 5"/>
          <p:cNvSpPr>
            <a:spLocks noGrp="1"/>
          </p:cNvSpPr>
          <p:nvPr>
            <p:ph type="ftr" idx="17"/>
          </p:nvPr>
        </p:nvSpPr>
        <p:spPr>
          <a:xfrm>
            <a:off x="0" y="9636956"/>
            <a:ext cx="3414047" cy="506845"/>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Times New Roman"/>
              </a:defRPr>
            </a:lvl1pPr>
          </a:lstStyle>
          <a:p>
            <a:r>
              <a:rPr lang="en-US"/>
              <a:t>&lt;footer&gt;</a:t>
            </a:r>
          </a:p>
        </p:txBody>
      </p:sp>
      <p:sp>
        <p:nvSpPr>
          <p:cNvPr id="237" name="PlaceHolder 6"/>
          <p:cNvSpPr>
            <a:spLocks noGrp="1"/>
          </p:cNvSpPr>
          <p:nvPr>
            <p:ph type="sldNum" idx="18"/>
          </p:nvPr>
        </p:nvSpPr>
        <p:spPr>
          <a:xfrm>
            <a:off x="4452946" y="9636956"/>
            <a:ext cx="3414047" cy="506845"/>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Times New Roman"/>
              </a:defRPr>
            </a:lvl1pPr>
          </a:lstStyle>
          <a:p>
            <a:fld id="{B63236B3-29FB-49F6-8F58-564D9E744C0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218182" indent="0" algn="l"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PlaceHolder 1"/>
          <p:cNvSpPr>
            <a:spLocks noGrp="1" noRot="1" noChangeAspect="1"/>
          </p:cNvSpPr>
          <p:nvPr>
            <p:ph type="sldImg"/>
          </p:nvPr>
        </p:nvSpPr>
        <p:spPr>
          <a:xfrm>
            <a:off x="735013" y="1173163"/>
            <a:ext cx="5632450" cy="3168650"/>
          </a:xfrm>
          <a:prstGeom prst="rect">
            <a:avLst/>
          </a:prstGeom>
          <a:ln w="0">
            <a:noFill/>
          </a:ln>
        </p:spPr>
      </p:sp>
      <p:sp>
        <p:nvSpPr>
          <p:cNvPr id="310" name="PlaceHolder 2"/>
          <p:cNvSpPr>
            <a:spLocks noGrp="1"/>
          </p:cNvSpPr>
          <p:nvPr>
            <p:ph type="body"/>
          </p:nvPr>
        </p:nvSpPr>
        <p:spPr>
          <a:xfrm>
            <a:off x="710212" y="4518038"/>
            <a:ext cx="5681332" cy="3696048"/>
          </a:xfrm>
          <a:prstGeom prst="rect">
            <a:avLst/>
          </a:prstGeom>
          <a:noFill/>
          <a:ln w="0">
            <a:noFill/>
          </a:ln>
        </p:spPr>
        <p:txBody>
          <a:bodyPr lIns="0" tIns="0" rIns="0" bIns="0" anchor="t">
            <a:noAutofit/>
          </a:bodyPr>
          <a:lstStyle/>
          <a:p>
            <a:endParaRPr lang="en-US" sz="1800" spc="-1">
              <a:solidFill>
                <a:srgbClr val="000000"/>
              </a:solidFill>
              <a:latin typeface="Arial"/>
            </a:endParaRPr>
          </a:p>
        </p:txBody>
      </p:sp>
      <p:sp>
        <p:nvSpPr>
          <p:cNvPr id="311" name="PlaceHolder 3"/>
          <p:cNvSpPr>
            <a:spLocks noGrp="1"/>
          </p:cNvSpPr>
          <p:nvPr>
            <p:ph type="sldNum" idx="19"/>
          </p:nvPr>
        </p:nvSpPr>
        <p:spPr>
          <a:xfrm>
            <a:off x="4022956" y="8917352"/>
            <a:ext cx="3076978" cy="470175"/>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fld id="{457991B4-F9F1-4192-9EC5-2DC82CC4B679}"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8"/>
          </p:nvPr>
        </p:nvSpPr>
        <p:spPr/>
        <p:txBody>
          <a:bodyPr/>
          <a:lstStyle/>
          <a:p>
            <a:fld id="{B63236B3-29FB-49F6-8F58-564D9E744C0F}" type="slidenum">
              <a:rPr lang="en-US"/>
              <a:pPr/>
              <a:t>10</a:t>
            </a:fld>
            <a:endParaRPr lang="en-US"/>
          </a:p>
        </p:txBody>
      </p:sp>
    </p:spTree>
    <p:extLst>
      <p:ext uri="{BB962C8B-B14F-4D97-AF65-F5344CB8AC3E}">
        <p14:creationId xmlns:p14="http://schemas.microsoft.com/office/powerpoint/2010/main" val="3704264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8"/>
          </p:nvPr>
        </p:nvSpPr>
        <p:spPr/>
        <p:txBody>
          <a:bodyPr/>
          <a:lstStyle/>
          <a:p>
            <a:fld id="{B63236B3-29FB-49F6-8F58-564D9E744C0F}" type="slidenum">
              <a:rPr lang="en-US"/>
              <a:pPr/>
              <a:t>11</a:t>
            </a:fld>
            <a:endParaRPr lang="en-US"/>
          </a:p>
        </p:txBody>
      </p:sp>
    </p:spTree>
    <p:extLst>
      <p:ext uri="{BB962C8B-B14F-4D97-AF65-F5344CB8AC3E}">
        <p14:creationId xmlns:p14="http://schemas.microsoft.com/office/powerpoint/2010/main" val="4198182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8"/>
          </p:nvPr>
        </p:nvSpPr>
        <p:spPr/>
        <p:txBody>
          <a:bodyPr/>
          <a:lstStyle/>
          <a:p>
            <a:fld id="{B63236B3-29FB-49F6-8F58-564D9E744C0F}" type="slidenum">
              <a:rPr lang="en-US"/>
              <a:pPr/>
              <a:t>12</a:t>
            </a:fld>
            <a:endParaRPr lang="en-US"/>
          </a:p>
        </p:txBody>
      </p:sp>
    </p:spTree>
    <p:extLst>
      <p:ext uri="{BB962C8B-B14F-4D97-AF65-F5344CB8AC3E}">
        <p14:creationId xmlns:p14="http://schemas.microsoft.com/office/powerpoint/2010/main" val="699598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8"/>
          </p:nvPr>
        </p:nvSpPr>
        <p:spPr/>
        <p:txBody>
          <a:bodyPr/>
          <a:lstStyle/>
          <a:p>
            <a:fld id="{B63236B3-29FB-49F6-8F58-564D9E744C0F}" type="slidenum">
              <a:rPr lang="en-US"/>
              <a:pPr/>
              <a:t>13</a:t>
            </a:fld>
            <a:endParaRPr lang="en-US"/>
          </a:p>
        </p:txBody>
      </p:sp>
    </p:spTree>
    <p:extLst>
      <p:ext uri="{BB962C8B-B14F-4D97-AF65-F5344CB8AC3E}">
        <p14:creationId xmlns:p14="http://schemas.microsoft.com/office/powerpoint/2010/main" val="3209871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8"/>
          </p:nvPr>
        </p:nvSpPr>
        <p:spPr/>
        <p:txBody>
          <a:bodyPr/>
          <a:lstStyle/>
          <a:p>
            <a:fld id="{B63236B3-29FB-49F6-8F58-564D9E744C0F}" type="slidenum">
              <a:rPr lang="en-US"/>
              <a:pPr/>
              <a:t>14</a:t>
            </a:fld>
            <a:endParaRPr lang="en-US"/>
          </a:p>
        </p:txBody>
      </p:sp>
    </p:spTree>
    <p:extLst>
      <p:ext uri="{BB962C8B-B14F-4D97-AF65-F5344CB8AC3E}">
        <p14:creationId xmlns:p14="http://schemas.microsoft.com/office/powerpoint/2010/main" val="1873190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8"/>
          </p:nvPr>
        </p:nvSpPr>
        <p:spPr/>
        <p:txBody>
          <a:bodyPr/>
          <a:lstStyle/>
          <a:p>
            <a:fld id="{B63236B3-29FB-49F6-8F58-564D9E744C0F}" type="slidenum">
              <a:rPr lang="en-US"/>
              <a:pPr/>
              <a:t>15</a:t>
            </a:fld>
            <a:endParaRPr lang="en-US"/>
          </a:p>
        </p:txBody>
      </p:sp>
    </p:spTree>
    <p:extLst>
      <p:ext uri="{BB962C8B-B14F-4D97-AF65-F5344CB8AC3E}">
        <p14:creationId xmlns:p14="http://schemas.microsoft.com/office/powerpoint/2010/main" val="3788150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8"/>
          </p:nvPr>
        </p:nvSpPr>
        <p:spPr/>
        <p:txBody>
          <a:bodyPr/>
          <a:lstStyle/>
          <a:p>
            <a:fld id="{B63236B3-29FB-49F6-8F58-564D9E744C0F}" type="slidenum">
              <a:rPr lang="en-US"/>
              <a:pPr/>
              <a:t>16</a:t>
            </a:fld>
            <a:endParaRPr lang="en-US"/>
          </a:p>
        </p:txBody>
      </p:sp>
    </p:spTree>
    <p:extLst>
      <p:ext uri="{BB962C8B-B14F-4D97-AF65-F5344CB8AC3E}">
        <p14:creationId xmlns:p14="http://schemas.microsoft.com/office/powerpoint/2010/main" val="321127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PlaceHolder 1"/>
          <p:cNvSpPr>
            <a:spLocks noGrp="1" noRot="1" noChangeAspect="1"/>
          </p:cNvSpPr>
          <p:nvPr>
            <p:ph type="sldImg"/>
          </p:nvPr>
        </p:nvSpPr>
        <p:spPr>
          <a:xfrm>
            <a:off x="735013" y="1173163"/>
            <a:ext cx="5632450" cy="3168650"/>
          </a:xfrm>
          <a:prstGeom prst="rect">
            <a:avLst/>
          </a:prstGeom>
          <a:ln w="0">
            <a:noFill/>
          </a:ln>
        </p:spPr>
      </p:sp>
      <p:sp>
        <p:nvSpPr>
          <p:cNvPr id="319" name="PlaceHolder 2"/>
          <p:cNvSpPr>
            <a:spLocks noGrp="1"/>
          </p:cNvSpPr>
          <p:nvPr>
            <p:ph type="body"/>
          </p:nvPr>
        </p:nvSpPr>
        <p:spPr>
          <a:xfrm>
            <a:off x="710212" y="4518038"/>
            <a:ext cx="5681332" cy="3696048"/>
          </a:xfrm>
          <a:prstGeom prst="rect">
            <a:avLst/>
          </a:prstGeom>
          <a:noFill/>
          <a:ln w="0">
            <a:noFill/>
          </a:ln>
        </p:spPr>
        <p:txBody>
          <a:bodyPr lIns="0" tIns="0" rIns="0" bIns="0" anchor="t">
            <a:noAutofit/>
          </a:bodyPr>
          <a:lstStyle/>
          <a:p>
            <a:endParaRPr lang="en-US" sz="1800" spc="-1">
              <a:solidFill>
                <a:srgbClr val="000000"/>
              </a:solidFill>
              <a:latin typeface="Arial"/>
            </a:endParaRPr>
          </a:p>
        </p:txBody>
      </p:sp>
      <p:sp>
        <p:nvSpPr>
          <p:cNvPr id="320" name="PlaceHolder 3"/>
          <p:cNvSpPr>
            <a:spLocks noGrp="1"/>
          </p:cNvSpPr>
          <p:nvPr>
            <p:ph type="sldNum" idx="22"/>
          </p:nvPr>
        </p:nvSpPr>
        <p:spPr>
          <a:xfrm>
            <a:off x="4022956" y="8917352"/>
            <a:ext cx="3076978" cy="470175"/>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fld id="{DA529FA0-57DB-4096-9E50-580B3BB87532}" type="slidenum">
              <a:rPr lang="en-US"/>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noRot="1" noChangeAspect="1"/>
          </p:cNvSpPr>
          <p:nvPr>
            <p:ph type="sldImg"/>
          </p:nvPr>
        </p:nvSpPr>
        <p:spPr>
          <a:xfrm>
            <a:off x="735013" y="1173163"/>
            <a:ext cx="5632450" cy="3168650"/>
          </a:xfrm>
          <a:prstGeom prst="rect">
            <a:avLst/>
          </a:prstGeom>
          <a:ln w="0">
            <a:noFill/>
          </a:ln>
        </p:spPr>
      </p:sp>
      <p:sp>
        <p:nvSpPr>
          <p:cNvPr id="322" name="PlaceHolder 2"/>
          <p:cNvSpPr>
            <a:spLocks noGrp="1"/>
          </p:cNvSpPr>
          <p:nvPr>
            <p:ph type="body"/>
          </p:nvPr>
        </p:nvSpPr>
        <p:spPr>
          <a:xfrm>
            <a:off x="710212" y="4518038"/>
            <a:ext cx="5681332" cy="3696048"/>
          </a:xfrm>
          <a:prstGeom prst="rect">
            <a:avLst/>
          </a:prstGeom>
          <a:noFill/>
          <a:ln w="0">
            <a:noFill/>
          </a:ln>
        </p:spPr>
        <p:txBody>
          <a:bodyPr lIns="0" tIns="0" rIns="0" bIns="0" anchor="t">
            <a:noAutofit/>
          </a:bodyPr>
          <a:lstStyle/>
          <a:p>
            <a:endParaRPr lang="en-US" sz="1800" spc="-1">
              <a:solidFill>
                <a:srgbClr val="000000"/>
              </a:solidFill>
              <a:latin typeface="Arial"/>
            </a:endParaRPr>
          </a:p>
        </p:txBody>
      </p:sp>
      <p:sp>
        <p:nvSpPr>
          <p:cNvPr id="323" name="PlaceHolder 3"/>
          <p:cNvSpPr>
            <a:spLocks noGrp="1"/>
          </p:cNvSpPr>
          <p:nvPr>
            <p:ph type="sldNum" idx="23"/>
          </p:nvPr>
        </p:nvSpPr>
        <p:spPr>
          <a:xfrm>
            <a:off x="4022956" y="8917352"/>
            <a:ext cx="3076978" cy="470175"/>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fld id="{54AC61AE-3D32-40D5-BCC6-9A1205364A5F}" type="slidenum">
              <a:rPr lang="en-US"/>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PlaceHolder 1"/>
          <p:cNvSpPr>
            <a:spLocks noGrp="1" noRot="1" noChangeAspect="1"/>
          </p:cNvSpPr>
          <p:nvPr>
            <p:ph type="sldImg"/>
          </p:nvPr>
        </p:nvSpPr>
        <p:spPr>
          <a:xfrm>
            <a:off x="735013" y="1173163"/>
            <a:ext cx="5632450" cy="3168650"/>
          </a:xfrm>
          <a:prstGeom prst="rect">
            <a:avLst/>
          </a:prstGeom>
          <a:ln w="0">
            <a:noFill/>
          </a:ln>
        </p:spPr>
      </p:sp>
      <p:sp>
        <p:nvSpPr>
          <p:cNvPr id="325" name="PlaceHolder 2"/>
          <p:cNvSpPr>
            <a:spLocks noGrp="1"/>
          </p:cNvSpPr>
          <p:nvPr>
            <p:ph type="body"/>
          </p:nvPr>
        </p:nvSpPr>
        <p:spPr>
          <a:xfrm>
            <a:off x="710212" y="4518038"/>
            <a:ext cx="5681332" cy="3696048"/>
          </a:xfrm>
          <a:prstGeom prst="rect">
            <a:avLst/>
          </a:prstGeom>
          <a:noFill/>
          <a:ln w="0">
            <a:noFill/>
          </a:ln>
        </p:spPr>
        <p:txBody>
          <a:bodyPr lIns="0" tIns="0" rIns="0" bIns="0" anchor="t">
            <a:noAutofit/>
          </a:bodyPr>
          <a:lstStyle/>
          <a:p>
            <a:pPr>
              <a:tabLst>
                <a:tab pos="0" algn="l"/>
              </a:tabLst>
            </a:pPr>
            <a:r>
              <a:rPr lang="en-US" sz="2000" spc="-1">
                <a:solidFill>
                  <a:srgbClr val="000000"/>
                </a:solidFill>
                <a:latin typeface="Arial"/>
              </a:rPr>
              <a:t>Discuss Old and New results.</a:t>
            </a:r>
          </a:p>
          <a:p>
            <a:pPr>
              <a:tabLst>
                <a:tab pos="0" algn="l"/>
              </a:tabLst>
            </a:pPr>
            <a:r>
              <a:rPr lang="en-US" sz="2000" spc="-1">
                <a:solidFill>
                  <a:srgbClr val="000000"/>
                </a:solidFill>
                <a:latin typeface="Arial"/>
              </a:rPr>
              <a:t>Login to see the latest.</a:t>
            </a:r>
          </a:p>
          <a:p>
            <a:pPr>
              <a:tabLst>
                <a:tab pos="0" algn="l"/>
              </a:tabLst>
            </a:pPr>
            <a:r>
              <a:rPr lang="en-US" sz="2000" spc="-1">
                <a:solidFill>
                  <a:srgbClr val="000000"/>
                </a:solidFill>
                <a:latin typeface="Arial"/>
              </a:rPr>
              <a:t>Touch on Ethnicity inheritance and Chromosome Painter.</a:t>
            </a:r>
          </a:p>
          <a:p>
            <a:pPr>
              <a:tabLst>
                <a:tab pos="0" algn="l"/>
              </a:tabLst>
            </a:pPr>
            <a:r>
              <a:rPr lang="en-US" sz="2000" spc="-1">
                <a:solidFill>
                  <a:srgbClr val="000000"/>
                </a:solidFill>
                <a:latin typeface="Arial"/>
              </a:rPr>
              <a:t>NEW Sideview announced:  https://www.youtube.com/watch?v=frxz76gn5tY</a:t>
            </a:r>
          </a:p>
          <a:p>
            <a:pPr>
              <a:tabLst>
                <a:tab pos="0" algn="l"/>
              </a:tabLst>
            </a:pPr>
            <a:r>
              <a:rPr lang="en-US" sz="2000" spc="-1">
                <a:solidFill>
                  <a:srgbClr val="000000"/>
                </a:solidFill>
                <a:latin typeface="Arial"/>
              </a:rPr>
              <a:t>https://www.yourdnaguide.com/ydgblog/ancestrydna-sideview</a:t>
            </a:r>
          </a:p>
          <a:p>
            <a:pPr>
              <a:tabLst>
                <a:tab pos="0" algn="l"/>
              </a:tabLst>
            </a:pPr>
            <a:r>
              <a:rPr lang="en-US" sz="2000" spc="-1">
                <a:solidFill>
                  <a:srgbClr val="000000"/>
                </a:solidFill>
                <a:latin typeface="Arial"/>
              </a:rPr>
              <a:t>https://www.yourdnaguide.com/ydgblog/ancestrydna-genetic-communities</a:t>
            </a:r>
          </a:p>
          <a:p>
            <a:pPr>
              <a:tabLst>
                <a:tab pos="0" algn="l"/>
              </a:tabLst>
            </a:pPr>
            <a:r>
              <a:rPr lang="en-US" sz="2000" spc="-1">
                <a:solidFill>
                  <a:srgbClr val="000000"/>
                </a:solidFill>
                <a:latin typeface="Arial"/>
              </a:rPr>
              <a:t>https://www.ancestry.com/cs/ethnicity-guide</a:t>
            </a:r>
          </a:p>
          <a:p>
            <a:pPr>
              <a:tabLst>
                <a:tab pos="0" algn="l"/>
              </a:tabLst>
            </a:pPr>
            <a:r>
              <a:rPr lang="en-US" sz="2000" spc="-1">
                <a:solidFill>
                  <a:srgbClr val="000000"/>
                </a:solidFill>
                <a:latin typeface="Arial"/>
              </a:rPr>
              <a:t>Label parents based on update.</a:t>
            </a:r>
          </a:p>
          <a:p>
            <a:pPr>
              <a:tabLst>
                <a:tab pos="0" algn="l"/>
              </a:tabLst>
            </a:pPr>
            <a:endParaRPr lang="en-US" sz="2000" spc="-1">
              <a:solidFill>
                <a:srgbClr val="000000"/>
              </a:solidFill>
              <a:latin typeface="Arial"/>
            </a:endParaRPr>
          </a:p>
          <a:p>
            <a:pPr>
              <a:tabLst>
                <a:tab pos="0" algn="l"/>
              </a:tabLst>
            </a:pPr>
            <a:endParaRPr lang="en-US" sz="2000" spc="-1">
              <a:solidFill>
                <a:srgbClr val="000000"/>
              </a:solidFill>
              <a:latin typeface="Arial"/>
            </a:endParaRPr>
          </a:p>
        </p:txBody>
      </p:sp>
      <p:sp>
        <p:nvSpPr>
          <p:cNvPr id="326" name="PlaceHolder 3"/>
          <p:cNvSpPr>
            <a:spLocks noGrp="1"/>
          </p:cNvSpPr>
          <p:nvPr>
            <p:ph type="sldNum" idx="24"/>
          </p:nvPr>
        </p:nvSpPr>
        <p:spPr>
          <a:xfrm>
            <a:off x="4022956" y="8917352"/>
            <a:ext cx="3076978" cy="470175"/>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fld id="{E0888B14-2C6B-4FDC-AA63-21CDF3748DBD}" type="slidenum">
              <a:rPr lang="en-US"/>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PlaceHolder 1"/>
          <p:cNvSpPr>
            <a:spLocks noGrp="1" noRot="1" noChangeAspect="1"/>
          </p:cNvSpPr>
          <p:nvPr>
            <p:ph type="sldImg"/>
          </p:nvPr>
        </p:nvSpPr>
        <p:spPr>
          <a:xfrm>
            <a:off x="735013" y="1173163"/>
            <a:ext cx="5632450" cy="3168650"/>
          </a:xfrm>
          <a:prstGeom prst="rect">
            <a:avLst/>
          </a:prstGeom>
          <a:ln w="0">
            <a:noFill/>
          </a:ln>
        </p:spPr>
      </p:sp>
      <p:sp>
        <p:nvSpPr>
          <p:cNvPr id="313" name="PlaceHolder 2"/>
          <p:cNvSpPr>
            <a:spLocks noGrp="1"/>
          </p:cNvSpPr>
          <p:nvPr>
            <p:ph type="body"/>
          </p:nvPr>
        </p:nvSpPr>
        <p:spPr>
          <a:xfrm>
            <a:off x="710212" y="4518038"/>
            <a:ext cx="5681332" cy="3696048"/>
          </a:xfrm>
          <a:prstGeom prst="rect">
            <a:avLst/>
          </a:prstGeom>
          <a:noFill/>
          <a:ln w="0">
            <a:noFill/>
          </a:ln>
        </p:spPr>
        <p:txBody>
          <a:bodyPr lIns="0" tIns="0" rIns="0" bIns="0" anchor="t">
            <a:noAutofit/>
          </a:bodyPr>
          <a:lstStyle/>
          <a:p>
            <a:endParaRPr lang="en-US" sz="1800" spc="-1">
              <a:solidFill>
                <a:srgbClr val="000000"/>
              </a:solidFill>
              <a:latin typeface="Arial"/>
            </a:endParaRPr>
          </a:p>
        </p:txBody>
      </p:sp>
      <p:sp>
        <p:nvSpPr>
          <p:cNvPr id="314" name="PlaceHolder 3"/>
          <p:cNvSpPr>
            <a:spLocks noGrp="1"/>
          </p:cNvSpPr>
          <p:nvPr>
            <p:ph type="sldNum" idx="20"/>
          </p:nvPr>
        </p:nvSpPr>
        <p:spPr>
          <a:xfrm>
            <a:off x="4022956" y="8917352"/>
            <a:ext cx="3076978" cy="470175"/>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fld id="{8B4C510C-83EC-43E7-BEF6-29876639DAB4}"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PlaceHolder 1"/>
          <p:cNvSpPr>
            <a:spLocks noGrp="1" noRot="1" noChangeAspect="1"/>
          </p:cNvSpPr>
          <p:nvPr>
            <p:ph type="sldImg"/>
          </p:nvPr>
        </p:nvSpPr>
        <p:spPr>
          <a:xfrm>
            <a:off x="735013" y="1173163"/>
            <a:ext cx="5632450" cy="3168650"/>
          </a:xfrm>
          <a:prstGeom prst="rect">
            <a:avLst/>
          </a:prstGeom>
          <a:ln w="0">
            <a:noFill/>
          </a:ln>
        </p:spPr>
      </p:sp>
      <p:sp>
        <p:nvSpPr>
          <p:cNvPr id="328" name="PlaceHolder 2"/>
          <p:cNvSpPr>
            <a:spLocks noGrp="1"/>
          </p:cNvSpPr>
          <p:nvPr>
            <p:ph type="body"/>
          </p:nvPr>
        </p:nvSpPr>
        <p:spPr>
          <a:xfrm>
            <a:off x="710212" y="4518038"/>
            <a:ext cx="5681332" cy="3696048"/>
          </a:xfrm>
          <a:prstGeom prst="rect">
            <a:avLst/>
          </a:prstGeom>
          <a:noFill/>
          <a:ln w="0">
            <a:noFill/>
          </a:ln>
        </p:spPr>
        <p:txBody>
          <a:bodyPr lIns="0" tIns="0" rIns="0" bIns="0" anchor="t">
            <a:noAutofit/>
          </a:bodyPr>
          <a:lstStyle/>
          <a:p>
            <a:pPr>
              <a:tabLst>
                <a:tab pos="0" algn="l"/>
              </a:tabLst>
            </a:pPr>
            <a:r>
              <a:rPr lang="en-US" sz="2000" spc="-1">
                <a:solidFill>
                  <a:srgbClr val="000000"/>
                </a:solidFill>
                <a:latin typeface="Arial"/>
              </a:rPr>
              <a:t>Click the link to Communities and review.</a:t>
            </a:r>
          </a:p>
          <a:p>
            <a:pPr>
              <a:tabLst>
                <a:tab pos="0" algn="l"/>
              </a:tabLst>
            </a:pPr>
            <a:r>
              <a:rPr lang="en-US" sz="2000" spc="-1">
                <a:solidFill>
                  <a:srgbClr val="000000"/>
                </a:solidFill>
                <a:latin typeface="Arial"/>
              </a:rPr>
              <a:t>Share page 10 (handout) and Research Log</a:t>
            </a:r>
          </a:p>
          <a:p>
            <a:pPr>
              <a:tabLst>
                <a:tab pos="0" algn="l"/>
              </a:tabLst>
            </a:pPr>
            <a:r>
              <a:rPr lang="en-US" sz="2000" spc="-1">
                <a:solidFill>
                  <a:srgbClr val="000000"/>
                </a:solidFill>
                <a:latin typeface="Arial"/>
              </a:rPr>
              <a:t>https://www.yourdnaguide.com/ydgblog/finding-dna-matches-outside-the-us</a:t>
            </a:r>
          </a:p>
          <a:p>
            <a:pPr>
              <a:tabLst>
                <a:tab pos="0" algn="l"/>
              </a:tabLst>
            </a:pPr>
            <a:r>
              <a:rPr lang="en-US" sz="2000" spc="-1">
                <a:solidFill>
                  <a:srgbClr val="000000"/>
                </a:solidFill>
                <a:latin typeface="Arial"/>
              </a:rPr>
              <a:t>Share Stories;  Henry WWI Draft </a:t>
            </a:r>
          </a:p>
        </p:txBody>
      </p:sp>
      <p:sp>
        <p:nvSpPr>
          <p:cNvPr id="329" name="PlaceHolder 3"/>
          <p:cNvSpPr>
            <a:spLocks noGrp="1"/>
          </p:cNvSpPr>
          <p:nvPr>
            <p:ph type="sldNum" idx="25"/>
          </p:nvPr>
        </p:nvSpPr>
        <p:spPr>
          <a:xfrm>
            <a:off x="4022956" y="8917352"/>
            <a:ext cx="3076978" cy="470175"/>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fld id="{3FD5E27C-8091-4F02-908F-BD6299DC838C}" type="slidenum">
              <a:rPr lang="en-US"/>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PlaceHolder 1"/>
          <p:cNvSpPr>
            <a:spLocks noGrp="1" noRot="1" noChangeAspect="1"/>
          </p:cNvSpPr>
          <p:nvPr>
            <p:ph type="sldImg"/>
          </p:nvPr>
        </p:nvSpPr>
        <p:spPr>
          <a:xfrm>
            <a:off x="735013" y="1173163"/>
            <a:ext cx="5632450" cy="3168650"/>
          </a:xfrm>
          <a:prstGeom prst="rect">
            <a:avLst/>
          </a:prstGeom>
          <a:ln w="0">
            <a:noFill/>
          </a:ln>
        </p:spPr>
      </p:sp>
      <p:sp>
        <p:nvSpPr>
          <p:cNvPr id="331" name="PlaceHolder 2"/>
          <p:cNvSpPr>
            <a:spLocks noGrp="1"/>
          </p:cNvSpPr>
          <p:nvPr>
            <p:ph type="body"/>
          </p:nvPr>
        </p:nvSpPr>
        <p:spPr>
          <a:xfrm>
            <a:off x="710212" y="4518038"/>
            <a:ext cx="5681332" cy="3696048"/>
          </a:xfrm>
          <a:prstGeom prst="rect">
            <a:avLst/>
          </a:prstGeom>
          <a:noFill/>
          <a:ln w="0">
            <a:noFill/>
          </a:ln>
        </p:spPr>
        <p:txBody>
          <a:bodyPr lIns="0" tIns="0" rIns="0" bIns="0" anchor="t">
            <a:noAutofit/>
          </a:bodyPr>
          <a:lstStyle/>
          <a:p>
            <a:pPr>
              <a:tabLst>
                <a:tab pos="0" algn="l"/>
              </a:tabLst>
            </a:pPr>
            <a:r>
              <a:rPr lang="en-US" sz="2000" spc="-1">
                <a:solidFill>
                  <a:srgbClr val="000000"/>
                </a:solidFill>
                <a:latin typeface="Arial"/>
              </a:rPr>
              <a:t>Sort DNA Matches by Place:  </a:t>
            </a:r>
          </a:p>
          <a:p>
            <a:pPr>
              <a:tabLst>
                <a:tab pos="0" algn="l"/>
              </a:tabLst>
            </a:pPr>
            <a:r>
              <a:rPr lang="en-US" sz="2000" spc="-1">
                <a:solidFill>
                  <a:srgbClr val="000000"/>
                </a:solidFill>
                <a:latin typeface="Arial"/>
              </a:rPr>
              <a:t>Outside US:  https://www.yourdnaguide.com/ydgblog/finding-dna-matches-outside-the-us</a:t>
            </a:r>
          </a:p>
        </p:txBody>
      </p:sp>
      <p:sp>
        <p:nvSpPr>
          <p:cNvPr id="332" name="PlaceHolder 3"/>
          <p:cNvSpPr>
            <a:spLocks noGrp="1"/>
          </p:cNvSpPr>
          <p:nvPr>
            <p:ph type="sldNum" idx="26"/>
          </p:nvPr>
        </p:nvSpPr>
        <p:spPr>
          <a:xfrm>
            <a:off x="4022956" y="8917352"/>
            <a:ext cx="3076978" cy="470175"/>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fld id="{3C6DC910-0CD9-447B-BA4E-6DA7367F1B61}" type="slidenum">
              <a:rPr lang="en-US"/>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PlaceHolder 1"/>
          <p:cNvSpPr>
            <a:spLocks noGrp="1" noRot="1" noChangeAspect="1"/>
          </p:cNvSpPr>
          <p:nvPr>
            <p:ph type="sldImg"/>
          </p:nvPr>
        </p:nvSpPr>
        <p:spPr>
          <a:xfrm>
            <a:off x="735013" y="1173163"/>
            <a:ext cx="5632450" cy="3168650"/>
          </a:xfrm>
          <a:prstGeom prst="rect">
            <a:avLst/>
          </a:prstGeom>
          <a:ln w="0">
            <a:noFill/>
          </a:ln>
        </p:spPr>
      </p:sp>
      <p:sp>
        <p:nvSpPr>
          <p:cNvPr id="334" name="PlaceHolder 2"/>
          <p:cNvSpPr>
            <a:spLocks noGrp="1"/>
          </p:cNvSpPr>
          <p:nvPr>
            <p:ph type="body"/>
          </p:nvPr>
        </p:nvSpPr>
        <p:spPr>
          <a:xfrm>
            <a:off x="710212" y="4518038"/>
            <a:ext cx="5681332" cy="3696048"/>
          </a:xfrm>
          <a:prstGeom prst="rect">
            <a:avLst/>
          </a:prstGeom>
          <a:noFill/>
          <a:ln w="0">
            <a:noFill/>
          </a:ln>
        </p:spPr>
        <p:txBody>
          <a:bodyPr lIns="0" tIns="0" rIns="0" bIns="0" anchor="t">
            <a:noAutofit/>
          </a:bodyPr>
          <a:lstStyle/>
          <a:p>
            <a:pPr>
              <a:tabLst>
                <a:tab pos="0" algn="l"/>
              </a:tabLst>
            </a:pPr>
            <a:r>
              <a:rPr lang="en-US" sz="2000" spc="-1">
                <a:solidFill>
                  <a:srgbClr val="000000"/>
                </a:solidFill>
                <a:latin typeface="Arial"/>
              </a:rPr>
              <a:t>Review chart and relationship with Amber.</a:t>
            </a:r>
          </a:p>
        </p:txBody>
      </p:sp>
      <p:sp>
        <p:nvSpPr>
          <p:cNvPr id="335" name="PlaceHolder 3"/>
          <p:cNvSpPr>
            <a:spLocks noGrp="1"/>
          </p:cNvSpPr>
          <p:nvPr>
            <p:ph type="sldNum" idx="27"/>
          </p:nvPr>
        </p:nvSpPr>
        <p:spPr>
          <a:xfrm>
            <a:off x="4022956" y="8917352"/>
            <a:ext cx="3076978" cy="470175"/>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fld id="{E1AA8093-1F75-490F-9958-C7E44BA006DA}" type="slidenum">
              <a:rPr lang="en-US"/>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PlaceHolder 1"/>
          <p:cNvSpPr>
            <a:spLocks noGrp="1" noRot="1" noChangeAspect="1"/>
          </p:cNvSpPr>
          <p:nvPr>
            <p:ph type="sldImg"/>
          </p:nvPr>
        </p:nvSpPr>
        <p:spPr>
          <a:xfrm>
            <a:off x="735013" y="1173163"/>
            <a:ext cx="5632450" cy="3168650"/>
          </a:xfrm>
          <a:prstGeom prst="rect">
            <a:avLst/>
          </a:prstGeom>
          <a:ln w="0">
            <a:noFill/>
          </a:ln>
        </p:spPr>
      </p:sp>
      <p:sp>
        <p:nvSpPr>
          <p:cNvPr id="337" name="PlaceHolder 2"/>
          <p:cNvSpPr>
            <a:spLocks noGrp="1"/>
          </p:cNvSpPr>
          <p:nvPr>
            <p:ph type="body"/>
          </p:nvPr>
        </p:nvSpPr>
        <p:spPr>
          <a:xfrm>
            <a:off x="710212" y="4518038"/>
            <a:ext cx="5681332" cy="3696048"/>
          </a:xfrm>
          <a:prstGeom prst="rect">
            <a:avLst/>
          </a:prstGeom>
          <a:noFill/>
          <a:ln w="0">
            <a:noFill/>
          </a:ln>
        </p:spPr>
        <p:txBody>
          <a:bodyPr lIns="0" tIns="0" rIns="0" bIns="0" anchor="t">
            <a:noAutofit/>
          </a:bodyPr>
          <a:lstStyle/>
          <a:p>
            <a:endParaRPr lang="en-US" sz="1800" spc="-1">
              <a:solidFill>
                <a:srgbClr val="000000"/>
              </a:solidFill>
              <a:latin typeface="Arial"/>
            </a:endParaRPr>
          </a:p>
        </p:txBody>
      </p:sp>
      <p:sp>
        <p:nvSpPr>
          <p:cNvPr id="338" name="PlaceHolder 3"/>
          <p:cNvSpPr>
            <a:spLocks noGrp="1"/>
          </p:cNvSpPr>
          <p:nvPr>
            <p:ph type="sldNum" idx="28"/>
          </p:nvPr>
        </p:nvSpPr>
        <p:spPr>
          <a:xfrm>
            <a:off x="4022956" y="8917352"/>
            <a:ext cx="3076978" cy="470175"/>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fld id="{6C20C8A7-75A6-49C8-A776-41EC6BFE06E0}" type="slidenum">
              <a:rPr lang="en-US"/>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PlaceHolder 1"/>
          <p:cNvSpPr>
            <a:spLocks noGrp="1" noRot="1" noChangeAspect="1"/>
          </p:cNvSpPr>
          <p:nvPr>
            <p:ph type="sldImg"/>
          </p:nvPr>
        </p:nvSpPr>
        <p:spPr>
          <a:xfrm>
            <a:off x="735013" y="1173163"/>
            <a:ext cx="5632450" cy="3168650"/>
          </a:xfrm>
          <a:prstGeom prst="rect">
            <a:avLst/>
          </a:prstGeom>
          <a:ln w="0">
            <a:noFill/>
          </a:ln>
        </p:spPr>
      </p:sp>
      <p:sp>
        <p:nvSpPr>
          <p:cNvPr id="340" name="PlaceHolder 2"/>
          <p:cNvSpPr>
            <a:spLocks noGrp="1"/>
          </p:cNvSpPr>
          <p:nvPr>
            <p:ph type="body"/>
          </p:nvPr>
        </p:nvSpPr>
        <p:spPr>
          <a:xfrm>
            <a:off x="710212" y="4518038"/>
            <a:ext cx="5681332" cy="3696048"/>
          </a:xfrm>
          <a:prstGeom prst="rect">
            <a:avLst/>
          </a:prstGeom>
          <a:noFill/>
          <a:ln w="0">
            <a:noFill/>
          </a:ln>
        </p:spPr>
        <p:txBody>
          <a:bodyPr lIns="0" tIns="0" rIns="0" bIns="0" anchor="t">
            <a:noAutofit/>
          </a:bodyPr>
          <a:lstStyle/>
          <a:p>
            <a:endParaRPr lang="en-US" sz="1800" spc="-1">
              <a:solidFill>
                <a:srgbClr val="000000"/>
              </a:solidFill>
              <a:latin typeface="Arial"/>
            </a:endParaRPr>
          </a:p>
        </p:txBody>
      </p:sp>
      <p:sp>
        <p:nvSpPr>
          <p:cNvPr id="341" name="PlaceHolder 3"/>
          <p:cNvSpPr>
            <a:spLocks noGrp="1"/>
          </p:cNvSpPr>
          <p:nvPr>
            <p:ph type="sldNum" idx="29"/>
          </p:nvPr>
        </p:nvSpPr>
        <p:spPr>
          <a:xfrm>
            <a:off x="4022956" y="8917352"/>
            <a:ext cx="3076978" cy="470175"/>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fld id="{DACF9E46-59E5-4C90-881D-42738E4B5B98}" type="slidenum">
              <a:rPr lang="en-US"/>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PlaceHolder 1"/>
          <p:cNvSpPr>
            <a:spLocks noGrp="1" noRot="1" noChangeAspect="1"/>
          </p:cNvSpPr>
          <p:nvPr>
            <p:ph type="sldImg"/>
          </p:nvPr>
        </p:nvSpPr>
        <p:spPr>
          <a:xfrm>
            <a:off x="735013" y="1173163"/>
            <a:ext cx="5632450" cy="3168650"/>
          </a:xfrm>
          <a:prstGeom prst="rect">
            <a:avLst/>
          </a:prstGeom>
          <a:ln w="0">
            <a:noFill/>
          </a:ln>
        </p:spPr>
      </p:sp>
      <p:sp>
        <p:nvSpPr>
          <p:cNvPr id="340" name="PlaceHolder 2"/>
          <p:cNvSpPr>
            <a:spLocks noGrp="1"/>
          </p:cNvSpPr>
          <p:nvPr>
            <p:ph type="body"/>
          </p:nvPr>
        </p:nvSpPr>
        <p:spPr>
          <a:xfrm>
            <a:off x="710212" y="4518038"/>
            <a:ext cx="5681332" cy="3696048"/>
          </a:xfrm>
          <a:prstGeom prst="rect">
            <a:avLst/>
          </a:prstGeom>
          <a:noFill/>
          <a:ln w="0">
            <a:noFill/>
          </a:ln>
        </p:spPr>
        <p:txBody>
          <a:bodyPr lIns="0" tIns="0" rIns="0" bIns="0" anchor="t">
            <a:noAutofit/>
          </a:bodyPr>
          <a:lstStyle/>
          <a:p>
            <a:endParaRPr lang="en-US" sz="1800" spc="-1">
              <a:solidFill>
                <a:srgbClr val="000000"/>
              </a:solidFill>
              <a:latin typeface="Arial"/>
            </a:endParaRPr>
          </a:p>
        </p:txBody>
      </p:sp>
      <p:sp>
        <p:nvSpPr>
          <p:cNvPr id="341" name="PlaceHolder 3"/>
          <p:cNvSpPr>
            <a:spLocks noGrp="1"/>
          </p:cNvSpPr>
          <p:nvPr>
            <p:ph type="sldNum" idx="29"/>
          </p:nvPr>
        </p:nvSpPr>
        <p:spPr>
          <a:xfrm>
            <a:off x="4022956" y="8917352"/>
            <a:ext cx="3076978" cy="470175"/>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fld id="{DACF9E46-59E5-4C90-881D-42738E4B5B98}" type="slidenum">
              <a:rPr lang="en-US"/>
              <a:pPr/>
              <a:t>25</a:t>
            </a:fld>
            <a:endParaRPr lang="en-US"/>
          </a:p>
        </p:txBody>
      </p:sp>
    </p:spTree>
    <p:extLst>
      <p:ext uri="{BB962C8B-B14F-4D97-AF65-F5344CB8AC3E}">
        <p14:creationId xmlns:p14="http://schemas.microsoft.com/office/powerpoint/2010/main" val="3687460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8"/>
          </p:nvPr>
        </p:nvSpPr>
        <p:spPr/>
        <p:txBody>
          <a:bodyPr/>
          <a:lstStyle/>
          <a:p>
            <a:fld id="{B63236B3-29FB-49F6-8F58-564D9E744C0F}" type="slidenum">
              <a:rPr lang="en-US"/>
              <a:pPr/>
              <a:t>26</a:t>
            </a:fld>
            <a:endParaRPr lang="en-US"/>
          </a:p>
        </p:txBody>
      </p:sp>
    </p:spTree>
    <p:extLst>
      <p:ext uri="{BB962C8B-B14F-4D97-AF65-F5344CB8AC3E}">
        <p14:creationId xmlns:p14="http://schemas.microsoft.com/office/powerpoint/2010/main" val="4122913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PlaceHolder 1"/>
          <p:cNvSpPr>
            <a:spLocks noGrp="1" noRot="1" noChangeAspect="1"/>
          </p:cNvSpPr>
          <p:nvPr>
            <p:ph type="sldImg"/>
          </p:nvPr>
        </p:nvSpPr>
        <p:spPr>
          <a:xfrm>
            <a:off x="735013" y="1173163"/>
            <a:ext cx="5632450" cy="3168650"/>
          </a:xfrm>
          <a:prstGeom prst="rect">
            <a:avLst/>
          </a:prstGeom>
          <a:ln w="0">
            <a:noFill/>
          </a:ln>
        </p:spPr>
      </p:sp>
      <p:sp>
        <p:nvSpPr>
          <p:cNvPr id="313" name="PlaceHolder 2"/>
          <p:cNvSpPr>
            <a:spLocks noGrp="1"/>
          </p:cNvSpPr>
          <p:nvPr>
            <p:ph type="body"/>
          </p:nvPr>
        </p:nvSpPr>
        <p:spPr>
          <a:xfrm>
            <a:off x="710212" y="4518038"/>
            <a:ext cx="5681332" cy="3696048"/>
          </a:xfrm>
          <a:prstGeom prst="rect">
            <a:avLst/>
          </a:prstGeom>
          <a:noFill/>
          <a:ln w="0">
            <a:noFill/>
          </a:ln>
        </p:spPr>
        <p:txBody>
          <a:bodyPr lIns="0" tIns="0" rIns="0" bIns="0" anchor="t">
            <a:noAutofit/>
          </a:bodyPr>
          <a:lstStyle/>
          <a:p>
            <a:endParaRPr lang="en-US" sz="1800" spc="-1" dirty="0">
              <a:solidFill>
                <a:srgbClr val="000000"/>
              </a:solidFill>
              <a:latin typeface="Arial"/>
            </a:endParaRPr>
          </a:p>
        </p:txBody>
      </p:sp>
      <p:sp>
        <p:nvSpPr>
          <p:cNvPr id="314" name="PlaceHolder 3"/>
          <p:cNvSpPr>
            <a:spLocks noGrp="1"/>
          </p:cNvSpPr>
          <p:nvPr>
            <p:ph type="sldNum" idx="20"/>
          </p:nvPr>
        </p:nvSpPr>
        <p:spPr>
          <a:xfrm>
            <a:off x="4022956" y="8917352"/>
            <a:ext cx="3076978" cy="470175"/>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fld id="{8B4C510C-83EC-43E7-BEF6-29876639DAB4}" type="slidenum">
              <a:rPr lang="en-US"/>
              <a:pPr/>
              <a:t>3</a:t>
            </a:fld>
            <a:endParaRPr lang="en-US"/>
          </a:p>
        </p:txBody>
      </p:sp>
    </p:spTree>
    <p:extLst>
      <p:ext uri="{BB962C8B-B14F-4D97-AF65-F5344CB8AC3E}">
        <p14:creationId xmlns:p14="http://schemas.microsoft.com/office/powerpoint/2010/main" val="2843454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ceHolder 1"/>
          <p:cNvSpPr>
            <a:spLocks noGrp="1" noRot="1" noChangeAspect="1"/>
          </p:cNvSpPr>
          <p:nvPr>
            <p:ph type="sldImg"/>
          </p:nvPr>
        </p:nvSpPr>
        <p:spPr>
          <a:xfrm>
            <a:off x="735013" y="1173163"/>
            <a:ext cx="5632450" cy="3168650"/>
          </a:xfrm>
          <a:prstGeom prst="rect">
            <a:avLst/>
          </a:prstGeom>
          <a:ln w="0">
            <a:noFill/>
          </a:ln>
        </p:spPr>
      </p:sp>
      <p:sp>
        <p:nvSpPr>
          <p:cNvPr id="316" name="PlaceHolder 2"/>
          <p:cNvSpPr>
            <a:spLocks noGrp="1"/>
          </p:cNvSpPr>
          <p:nvPr>
            <p:ph type="body"/>
          </p:nvPr>
        </p:nvSpPr>
        <p:spPr>
          <a:xfrm>
            <a:off x="710212" y="4518038"/>
            <a:ext cx="5681332" cy="3696048"/>
          </a:xfrm>
          <a:prstGeom prst="rect">
            <a:avLst/>
          </a:prstGeom>
          <a:noFill/>
          <a:ln w="0">
            <a:noFill/>
          </a:ln>
        </p:spPr>
        <p:txBody>
          <a:bodyPr lIns="0" tIns="0" rIns="0" bIns="0" anchor="t">
            <a:noAutofit/>
          </a:bodyPr>
          <a:lstStyle/>
          <a:p>
            <a:endParaRPr lang="en-US" sz="1800" spc="-1">
              <a:solidFill>
                <a:srgbClr val="000000"/>
              </a:solidFill>
              <a:latin typeface="Arial"/>
            </a:endParaRPr>
          </a:p>
        </p:txBody>
      </p:sp>
      <p:sp>
        <p:nvSpPr>
          <p:cNvPr id="317" name="PlaceHolder 3"/>
          <p:cNvSpPr>
            <a:spLocks noGrp="1"/>
          </p:cNvSpPr>
          <p:nvPr>
            <p:ph type="sldNum" idx="21"/>
          </p:nvPr>
        </p:nvSpPr>
        <p:spPr>
          <a:xfrm>
            <a:off x="4022956" y="8917352"/>
            <a:ext cx="3076978" cy="470175"/>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fld id="{08838696-9CCF-4963-B899-B1A5BBAA4000}" type="slidenum">
              <a:rPr lang="en-US"/>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8"/>
          </p:nvPr>
        </p:nvSpPr>
        <p:spPr/>
        <p:txBody>
          <a:bodyPr/>
          <a:lstStyle/>
          <a:p>
            <a:fld id="{B63236B3-29FB-49F6-8F58-564D9E744C0F}" type="slidenum">
              <a:rPr lang="en-US"/>
              <a:pPr/>
              <a:t>5</a:t>
            </a:fld>
            <a:endParaRPr lang="en-US"/>
          </a:p>
        </p:txBody>
      </p:sp>
    </p:spTree>
    <p:extLst>
      <p:ext uri="{BB962C8B-B14F-4D97-AF65-F5344CB8AC3E}">
        <p14:creationId xmlns:p14="http://schemas.microsoft.com/office/powerpoint/2010/main" val="2714227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8"/>
          </p:nvPr>
        </p:nvSpPr>
        <p:spPr/>
        <p:txBody>
          <a:bodyPr/>
          <a:lstStyle/>
          <a:p>
            <a:fld id="{B63236B3-29FB-49F6-8F58-564D9E744C0F}" type="slidenum">
              <a:rPr lang="en-US"/>
              <a:pPr/>
              <a:t>6</a:t>
            </a:fld>
            <a:endParaRPr lang="en-US"/>
          </a:p>
        </p:txBody>
      </p:sp>
    </p:spTree>
    <p:extLst>
      <p:ext uri="{BB962C8B-B14F-4D97-AF65-F5344CB8AC3E}">
        <p14:creationId xmlns:p14="http://schemas.microsoft.com/office/powerpoint/2010/main" val="527735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8"/>
          </p:nvPr>
        </p:nvSpPr>
        <p:spPr/>
        <p:txBody>
          <a:bodyPr/>
          <a:lstStyle/>
          <a:p>
            <a:fld id="{B63236B3-29FB-49F6-8F58-564D9E744C0F}" type="slidenum">
              <a:rPr lang="en-US"/>
              <a:pPr/>
              <a:t>7</a:t>
            </a:fld>
            <a:endParaRPr lang="en-US"/>
          </a:p>
        </p:txBody>
      </p:sp>
    </p:spTree>
    <p:extLst>
      <p:ext uri="{BB962C8B-B14F-4D97-AF65-F5344CB8AC3E}">
        <p14:creationId xmlns:p14="http://schemas.microsoft.com/office/powerpoint/2010/main" val="3657253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8"/>
          </p:nvPr>
        </p:nvSpPr>
        <p:spPr/>
        <p:txBody>
          <a:bodyPr/>
          <a:lstStyle/>
          <a:p>
            <a:fld id="{B63236B3-29FB-49F6-8F58-564D9E744C0F}" type="slidenum">
              <a:rPr lang="en-US"/>
              <a:pPr/>
              <a:t>8</a:t>
            </a:fld>
            <a:endParaRPr lang="en-US"/>
          </a:p>
        </p:txBody>
      </p:sp>
    </p:spTree>
    <p:extLst>
      <p:ext uri="{BB962C8B-B14F-4D97-AF65-F5344CB8AC3E}">
        <p14:creationId xmlns:p14="http://schemas.microsoft.com/office/powerpoint/2010/main" val="3950057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8"/>
          </p:nvPr>
        </p:nvSpPr>
        <p:spPr/>
        <p:txBody>
          <a:bodyPr/>
          <a:lstStyle/>
          <a:p>
            <a:fld id="{B63236B3-29FB-49F6-8F58-564D9E744C0F}" type="slidenum">
              <a:rPr lang="en-US"/>
              <a:pPr/>
              <a:t>9</a:t>
            </a:fld>
            <a:endParaRPr lang="en-US"/>
          </a:p>
        </p:txBody>
      </p:sp>
    </p:spTree>
    <p:extLst>
      <p:ext uri="{BB962C8B-B14F-4D97-AF65-F5344CB8AC3E}">
        <p14:creationId xmlns:p14="http://schemas.microsoft.com/office/powerpoint/2010/main" val="9439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B374546C-C421-41BE-BE15-F200B910811B}"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2"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3"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BDE65939-DC81-4A76-A558-D3B9AEEB659F}"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8"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B0BE6068-9F96-4C2A-8AD3-D786E3A063E3}"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40"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1"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2"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3"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4"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5"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759B53A2-B4E1-4E80-ABE7-0237CF31564A}"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98858283-3F7F-4268-88D3-7DB9FD828522}" type="slidenum">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5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9B6F2A4D-112E-4DBD-9F0B-59DEAD40D25A}"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5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59D3E20D-5D89-4722-A2BC-55B655AC7230}"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6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0C044CE9-5A83-43D4-8ED1-684A11D347DF}"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B4EDE58B-B141-4446-B646-DB4ACEA635FC}"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8AD86E6E-4D54-4D74-B5F8-9E620FF99624}"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6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3C7DB179-9678-4885-B195-24565EB367D5}"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1"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FA1E223D-12A2-45A6-A618-FCAA3910353F}"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7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16BC2DE7-5C11-420A-B6E2-64CCDEFACFA5}"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05AAEF18-CC0A-4140-AB15-05E43605AFAE}"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7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02667502-9418-4F0B-BCFB-03AFD2BCCD3D}"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8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8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8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8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D434E8D2-E8F8-40CB-AFEB-B6DEA81F2365}" type="slidenum">
              <a:t>‹#›</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8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8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8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8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752A837E-1952-413C-B95B-1D92FAE918E0}" type="slidenum">
              <a:t>‹#›</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lstStyle/>
          <a:p>
            <a:r>
              <a:t>Footer</a:t>
            </a:r>
          </a:p>
        </p:txBody>
      </p:sp>
      <p:sp>
        <p:nvSpPr>
          <p:cNvPr id="3" name="PlaceHolder 2"/>
          <p:cNvSpPr>
            <a:spLocks noGrp="1"/>
          </p:cNvSpPr>
          <p:nvPr>
            <p:ph type="sldNum" idx="8"/>
          </p:nvPr>
        </p:nvSpPr>
        <p:spPr/>
        <p:txBody>
          <a:bodyPr/>
          <a:lstStyle/>
          <a:p>
            <a:fld id="{400821A8-63C1-4825-AE0C-9C4947D397D3}" type="slidenum">
              <a:t>‹#›</a:t>
            </a:fld>
            <a:endParaRPr/>
          </a:p>
        </p:txBody>
      </p:sp>
      <p:sp>
        <p:nvSpPr>
          <p:cNvPr id="4" name="PlaceHolder 3"/>
          <p:cNvSpPr>
            <a:spLocks noGrp="1"/>
          </p:cNvSpPr>
          <p:nvPr>
            <p:ph type="dt" idx="9"/>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04"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EDA2A3CB-0D7D-4F94-A77B-30DE491F7738}"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0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C8BF47A1-F6D9-4DA4-89AC-3BFAD0AD99A4}"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08"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0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C7C52ED5-7C7C-4B44-834C-7CB5FCBE3374}" type="slidenum">
              <a:t>‹#›</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142410D7-42CA-409B-A947-BFF87B906D34}"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3"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ED4C092E-F973-4C45-B300-5E1A5939D90E}"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1"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381A07D8-6160-4891-8731-6FA06C698819}"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1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8F5B27DC-A422-4E67-ACDC-F81D41ACD6ED}"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1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19"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346368B7-F9C6-4960-9FBE-B1859E484763}"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2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2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23"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5D525771-FC06-4EAA-B890-826CB8DF2AAD}"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25"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26"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02F8048A-E26C-4CBC-AD6B-D2F34C9ADBE0}" type="slidenum">
              <a:t>‹#›</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2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2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30"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31"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 name="PlaceHolder 6"/>
          <p:cNvSpPr>
            <a:spLocks noGrp="1"/>
          </p:cNvSpPr>
          <p:nvPr>
            <p:ph type="ftr" idx="7"/>
          </p:nvPr>
        </p:nvSpPr>
        <p:spPr/>
        <p:txBody>
          <a:bodyPr/>
          <a:lstStyle/>
          <a:p>
            <a:r>
              <a:t>Footer</a:t>
            </a:r>
          </a:p>
        </p:txBody>
      </p:sp>
      <p:sp>
        <p:nvSpPr>
          <p:cNvPr id="8" name="PlaceHolder 7"/>
          <p:cNvSpPr>
            <a:spLocks noGrp="1"/>
          </p:cNvSpPr>
          <p:nvPr>
            <p:ph type="sldNum" idx="8"/>
          </p:nvPr>
        </p:nvSpPr>
        <p:spPr/>
        <p:txBody>
          <a:bodyPr/>
          <a:lstStyle/>
          <a:p>
            <a:fld id="{24A83E00-3A55-4CE8-B82D-3351A7A77DBB}" type="slidenum">
              <a:t>‹#›</a:t>
            </a:fld>
            <a:endParaRPr/>
          </a:p>
        </p:txBody>
      </p:sp>
      <p:sp>
        <p:nvSpPr>
          <p:cNvPr id="9" name="PlaceHolder 8"/>
          <p:cNvSpPr>
            <a:spLocks noGrp="1"/>
          </p:cNvSpPr>
          <p:nvPr>
            <p:ph type="dt" idx="9"/>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33"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34"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35"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36"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37"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38"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 name="PlaceHolder 8"/>
          <p:cNvSpPr>
            <a:spLocks noGrp="1"/>
          </p:cNvSpPr>
          <p:nvPr>
            <p:ph type="ftr" idx="7"/>
          </p:nvPr>
        </p:nvSpPr>
        <p:spPr/>
        <p:txBody>
          <a:bodyPr/>
          <a:lstStyle/>
          <a:p>
            <a:r>
              <a:t>Footer</a:t>
            </a:r>
          </a:p>
        </p:txBody>
      </p:sp>
      <p:sp>
        <p:nvSpPr>
          <p:cNvPr id="10" name="PlaceHolder 9"/>
          <p:cNvSpPr>
            <a:spLocks noGrp="1"/>
          </p:cNvSpPr>
          <p:nvPr>
            <p:ph type="sldNum" idx="8"/>
          </p:nvPr>
        </p:nvSpPr>
        <p:spPr/>
        <p:txBody>
          <a:bodyPr/>
          <a:lstStyle/>
          <a:p>
            <a:fld id="{02A67CB1-E32E-4341-BBCB-20013918B001}" type="slidenum">
              <a:t>‹#›</a:t>
            </a:fld>
            <a:endParaRPr/>
          </a:p>
        </p:txBody>
      </p:sp>
      <p:sp>
        <p:nvSpPr>
          <p:cNvPr id="11" name="PlaceHolder 10"/>
          <p:cNvSpPr>
            <a:spLocks noGrp="1"/>
          </p:cNvSpPr>
          <p:nvPr>
            <p:ph type="dt" idx="9"/>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lstStyle/>
          <a:p>
            <a:r>
              <a:t>Footer</a:t>
            </a:r>
          </a:p>
        </p:txBody>
      </p:sp>
      <p:sp>
        <p:nvSpPr>
          <p:cNvPr id="3" name="PlaceHolder 2"/>
          <p:cNvSpPr>
            <a:spLocks noGrp="1"/>
          </p:cNvSpPr>
          <p:nvPr>
            <p:ph type="sldNum" idx="11"/>
          </p:nvPr>
        </p:nvSpPr>
        <p:spPr/>
        <p:txBody>
          <a:bodyPr/>
          <a:lstStyle/>
          <a:p>
            <a:fld id="{B3831D05-14FE-455E-9D94-07657D5DFC1C}" type="slidenum">
              <a:t>‹#›</a:t>
            </a:fld>
            <a:endParaRPr/>
          </a:p>
        </p:txBody>
      </p:sp>
      <p:sp>
        <p:nvSpPr>
          <p:cNvPr id="4" name="PlaceHolder 3"/>
          <p:cNvSpPr>
            <a:spLocks noGrp="1"/>
          </p:cNvSpPr>
          <p:nvPr>
            <p:ph type="dt" idx="12"/>
          </p:nvPr>
        </p:nvSpPr>
        <p:spPr/>
        <p:txBody>
          <a:body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50"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5E6CD3DB-F367-4F7C-B32D-1ABFD2CADA7C}" type="slidenum">
              <a:t>‹#›</a:t>
            </a:fld>
            <a:endParaRPr/>
          </a:p>
        </p:txBody>
      </p:sp>
      <p:sp>
        <p:nvSpPr>
          <p:cNvPr id="6" name="PlaceHolder 5"/>
          <p:cNvSpPr>
            <a:spLocks noGrp="1"/>
          </p:cNvSpPr>
          <p:nvPr>
            <p:ph type="dt" idx="12"/>
          </p:nvPr>
        </p:nvSpPr>
        <p:spPr/>
        <p:txBody>
          <a:body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5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1D0C0EC1-261F-457F-AC8D-EBADEE355FE8}" type="slidenum">
              <a:t>‹#›</a:t>
            </a:fld>
            <a:endParaRPr/>
          </a:p>
        </p:txBody>
      </p:sp>
      <p:sp>
        <p:nvSpPr>
          <p:cNvPr id="6" name="PlaceHolder 5"/>
          <p:cNvSpPr>
            <a:spLocks noGrp="1"/>
          </p:cNvSpPr>
          <p:nvPr>
            <p:ph type="dt" idx="12"/>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3D341C2D-C6AB-41E2-97AE-AAA38A793061}"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5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5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10"/>
          </p:nvPr>
        </p:nvSpPr>
        <p:spPr/>
        <p:txBody>
          <a:bodyPr/>
          <a:lstStyle/>
          <a:p>
            <a:r>
              <a:t>Footer</a:t>
            </a:r>
          </a:p>
        </p:txBody>
      </p:sp>
      <p:sp>
        <p:nvSpPr>
          <p:cNvPr id="6" name="PlaceHolder 5"/>
          <p:cNvSpPr>
            <a:spLocks noGrp="1"/>
          </p:cNvSpPr>
          <p:nvPr>
            <p:ph type="sldNum" idx="11"/>
          </p:nvPr>
        </p:nvSpPr>
        <p:spPr/>
        <p:txBody>
          <a:bodyPr/>
          <a:lstStyle/>
          <a:p>
            <a:fld id="{4BF30736-56B4-45C6-B340-30243123353D}" type="slidenum">
              <a:t>‹#›</a:t>
            </a:fld>
            <a:endParaRPr/>
          </a:p>
        </p:txBody>
      </p:sp>
      <p:sp>
        <p:nvSpPr>
          <p:cNvPr id="7" name="PlaceHolder 6"/>
          <p:cNvSpPr>
            <a:spLocks noGrp="1"/>
          </p:cNvSpPr>
          <p:nvPr>
            <p:ph type="dt" idx="12"/>
          </p:nvPr>
        </p:nvSpPr>
        <p:spPr/>
        <p:txBody>
          <a:body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 name="PlaceHolder 2"/>
          <p:cNvSpPr>
            <a:spLocks noGrp="1"/>
          </p:cNvSpPr>
          <p:nvPr>
            <p:ph type="ftr" idx="10"/>
          </p:nvPr>
        </p:nvSpPr>
        <p:spPr/>
        <p:txBody>
          <a:bodyPr/>
          <a:lstStyle/>
          <a:p>
            <a:r>
              <a:t>Footer</a:t>
            </a:r>
          </a:p>
        </p:txBody>
      </p:sp>
      <p:sp>
        <p:nvSpPr>
          <p:cNvPr id="4" name="PlaceHolder 3"/>
          <p:cNvSpPr>
            <a:spLocks noGrp="1"/>
          </p:cNvSpPr>
          <p:nvPr>
            <p:ph type="sldNum" idx="11"/>
          </p:nvPr>
        </p:nvSpPr>
        <p:spPr/>
        <p:txBody>
          <a:bodyPr/>
          <a:lstStyle/>
          <a:p>
            <a:fld id="{DDCC7C3A-E6E9-41AE-9E9C-C6139B43602E}" type="slidenum">
              <a:t>‹#›</a:t>
            </a:fld>
            <a:endParaRPr/>
          </a:p>
        </p:txBody>
      </p:sp>
      <p:sp>
        <p:nvSpPr>
          <p:cNvPr id="5" name="PlaceHolder 4"/>
          <p:cNvSpPr>
            <a:spLocks noGrp="1"/>
          </p:cNvSpPr>
          <p:nvPr>
            <p:ph type="dt" idx="12"/>
          </p:nvPr>
        </p:nvSpPr>
        <p:spPr/>
        <p:txBody>
          <a:body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7"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10"/>
          </p:nvPr>
        </p:nvSpPr>
        <p:spPr/>
        <p:txBody>
          <a:bodyPr/>
          <a:lstStyle/>
          <a:p>
            <a:r>
              <a:t>Footer</a:t>
            </a:r>
          </a:p>
        </p:txBody>
      </p:sp>
      <p:sp>
        <p:nvSpPr>
          <p:cNvPr id="4" name="PlaceHolder 3"/>
          <p:cNvSpPr>
            <a:spLocks noGrp="1"/>
          </p:cNvSpPr>
          <p:nvPr>
            <p:ph type="sldNum" idx="11"/>
          </p:nvPr>
        </p:nvSpPr>
        <p:spPr/>
        <p:txBody>
          <a:bodyPr/>
          <a:lstStyle/>
          <a:p>
            <a:fld id="{BB837312-4EBD-48DC-945B-AA166AF79191}" type="slidenum">
              <a:t>‹#›</a:t>
            </a:fld>
            <a:endParaRPr/>
          </a:p>
        </p:txBody>
      </p:sp>
      <p:sp>
        <p:nvSpPr>
          <p:cNvPr id="5" name="PlaceHolder 4"/>
          <p:cNvSpPr>
            <a:spLocks noGrp="1"/>
          </p:cNvSpPr>
          <p:nvPr>
            <p:ph type="dt" idx="12"/>
          </p:nvPr>
        </p:nvSpPr>
        <p:spPr/>
        <p:txBody>
          <a:body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5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6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6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74AA91E0-70B2-4E56-9ADB-56CFD69CEDED}" type="slidenum">
              <a:t>‹#›</a:t>
            </a:fld>
            <a:endParaRPr/>
          </a:p>
        </p:txBody>
      </p:sp>
      <p:sp>
        <p:nvSpPr>
          <p:cNvPr id="8" name="PlaceHolder 7"/>
          <p:cNvSpPr>
            <a:spLocks noGrp="1"/>
          </p:cNvSpPr>
          <p:nvPr>
            <p:ph type="dt" idx="12"/>
          </p:nvPr>
        </p:nvSpPr>
        <p:spPr/>
        <p:txBody>
          <a:body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6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6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65"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2BE8787C-1FF7-4316-8171-9738EA4ED829}" type="slidenum">
              <a:t>‹#›</a:t>
            </a:fld>
            <a:endParaRPr/>
          </a:p>
        </p:txBody>
      </p:sp>
      <p:sp>
        <p:nvSpPr>
          <p:cNvPr id="8" name="PlaceHolder 7"/>
          <p:cNvSpPr>
            <a:spLocks noGrp="1"/>
          </p:cNvSpPr>
          <p:nvPr>
            <p:ph type="dt" idx="12"/>
          </p:nvPr>
        </p:nvSpPr>
        <p:spPr/>
        <p:txBody>
          <a:body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6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6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69"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1C4B37AF-2D54-47CB-BD66-CE6CD483CF58}" type="slidenum">
              <a:t>‹#›</a:t>
            </a:fld>
            <a:endParaRPr/>
          </a:p>
        </p:txBody>
      </p:sp>
      <p:sp>
        <p:nvSpPr>
          <p:cNvPr id="8" name="PlaceHolder 7"/>
          <p:cNvSpPr>
            <a:spLocks noGrp="1"/>
          </p:cNvSpPr>
          <p:nvPr>
            <p:ph type="dt" idx="12"/>
          </p:nvPr>
        </p:nvSpPr>
        <p:spPr/>
        <p:txBody>
          <a:body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71"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72"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10"/>
          </p:nvPr>
        </p:nvSpPr>
        <p:spPr/>
        <p:txBody>
          <a:bodyPr/>
          <a:lstStyle/>
          <a:p>
            <a:r>
              <a:t>Footer</a:t>
            </a:r>
          </a:p>
        </p:txBody>
      </p:sp>
      <p:sp>
        <p:nvSpPr>
          <p:cNvPr id="6" name="PlaceHolder 5"/>
          <p:cNvSpPr>
            <a:spLocks noGrp="1"/>
          </p:cNvSpPr>
          <p:nvPr>
            <p:ph type="sldNum" idx="11"/>
          </p:nvPr>
        </p:nvSpPr>
        <p:spPr/>
        <p:txBody>
          <a:bodyPr/>
          <a:lstStyle/>
          <a:p>
            <a:fld id="{46D5CD66-A690-4B98-9F8B-3B9CC73DE2EB}" type="slidenum">
              <a:t>‹#›</a:t>
            </a:fld>
            <a:endParaRPr/>
          </a:p>
        </p:txBody>
      </p:sp>
      <p:sp>
        <p:nvSpPr>
          <p:cNvPr id="7" name="PlaceHolder 6"/>
          <p:cNvSpPr>
            <a:spLocks noGrp="1"/>
          </p:cNvSpPr>
          <p:nvPr>
            <p:ph type="dt" idx="12"/>
          </p:nvPr>
        </p:nvSpPr>
        <p:spPr/>
        <p:txBody>
          <a:body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7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7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7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77"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 name="PlaceHolder 6"/>
          <p:cNvSpPr>
            <a:spLocks noGrp="1"/>
          </p:cNvSpPr>
          <p:nvPr>
            <p:ph type="ftr" idx="10"/>
          </p:nvPr>
        </p:nvSpPr>
        <p:spPr/>
        <p:txBody>
          <a:bodyPr/>
          <a:lstStyle/>
          <a:p>
            <a:r>
              <a:t>Footer</a:t>
            </a:r>
          </a:p>
        </p:txBody>
      </p:sp>
      <p:sp>
        <p:nvSpPr>
          <p:cNvPr id="8" name="PlaceHolder 7"/>
          <p:cNvSpPr>
            <a:spLocks noGrp="1"/>
          </p:cNvSpPr>
          <p:nvPr>
            <p:ph type="sldNum" idx="11"/>
          </p:nvPr>
        </p:nvSpPr>
        <p:spPr/>
        <p:txBody>
          <a:bodyPr/>
          <a:lstStyle/>
          <a:p>
            <a:fld id="{FDDFCC0E-24A8-490C-A1C4-AD1579DDBA81}" type="slidenum">
              <a:t>‹#›</a:t>
            </a:fld>
            <a:endParaRPr/>
          </a:p>
        </p:txBody>
      </p:sp>
      <p:sp>
        <p:nvSpPr>
          <p:cNvPr id="9" name="PlaceHolder 8"/>
          <p:cNvSpPr>
            <a:spLocks noGrp="1"/>
          </p:cNvSpPr>
          <p:nvPr>
            <p:ph type="dt" idx="12"/>
          </p:nvPr>
        </p:nvSpPr>
        <p:spPr/>
        <p:txBody>
          <a:body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79"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80"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81"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82"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83"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84"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 name="PlaceHolder 8"/>
          <p:cNvSpPr>
            <a:spLocks noGrp="1"/>
          </p:cNvSpPr>
          <p:nvPr>
            <p:ph type="ftr" idx="10"/>
          </p:nvPr>
        </p:nvSpPr>
        <p:spPr/>
        <p:txBody>
          <a:bodyPr/>
          <a:lstStyle/>
          <a:p>
            <a:r>
              <a:t>Footer</a:t>
            </a:r>
          </a:p>
        </p:txBody>
      </p:sp>
      <p:sp>
        <p:nvSpPr>
          <p:cNvPr id="10" name="PlaceHolder 9"/>
          <p:cNvSpPr>
            <a:spLocks noGrp="1"/>
          </p:cNvSpPr>
          <p:nvPr>
            <p:ph type="sldNum" idx="11"/>
          </p:nvPr>
        </p:nvSpPr>
        <p:spPr/>
        <p:txBody>
          <a:bodyPr/>
          <a:lstStyle/>
          <a:p>
            <a:fld id="{356F8223-DDE5-40D2-8B1D-F22A3F1FB763}" type="slidenum">
              <a:t>‹#›</a:t>
            </a:fld>
            <a:endParaRPr/>
          </a:p>
        </p:txBody>
      </p:sp>
      <p:sp>
        <p:nvSpPr>
          <p:cNvPr id="11" name="PlaceHolder 10"/>
          <p:cNvSpPr>
            <a:spLocks noGrp="1"/>
          </p:cNvSpPr>
          <p:nvPr>
            <p:ph type="dt" idx="12"/>
          </p:nvPr>
        </p:nvSpPr>
        <p:spPr/>
        <p:txBody>
          <a:body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lstStyle/>
          <a:p>
            <a:r>
              <a:t>Footer</a:t>
            </a:r>
          </a:p>
        </p:txBody>
      </p:sp>
      <p:sp>
        <p:nvSpPr>
          <p:cNvPr id="3" name="PlaceHolder 2"/>
          <p:cNvSpPr>
            <a:spLocks noGrp="1"/>
          </p:cNvSpPr>
          <p:nvPr>
            <p:ph type="sldNum" idx="14"/>
          </p:nvPr>
        </p:nvSpPr>
        <p:spPr/>
        <p:txBody>
          <a:bodyPr/>
          <a:lstStyle/>
          <a:p>
            <a:fld id="{5E718FF3-5BDC-4659-A657-8AA1C9195B40}" type="slidenum">
              <a:t>‹#›</a:t>
            </a:fld>
            <a:endParaRPr/>
          </a:p>
        </p:txBody>
      </p:sp>
      <p:sp>
        <p:nvSpPr>
          <p:cNvPr id="4" name="PlaceHolder 3"/>
          <p:cNvSpPr>
            <a:spLocks noGrp="1"/>
          </p:cNvSpPr>
          <p:nvPr>
            <p:ph type="dt" idx="15"/>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DAD0B2C5-A496-4B22-890F-954D5941F351}"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9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13"/>
          </p:nvPr>
        </p:nvSpPr>
        <p:spPr/>
        <p:txBody>
          <a:bodyPr/>
          <a:lstStyle/>
          <a:p>
            <a:r>
              <a:t>Footer</a:t>
            </a:r>
          </a:p>
        </p:txBody>
      </p:sp>
      <p:sp>
        <p:nvSpPr>
          <p:cNvPr id="5" name="PlaceHolder 4"/>
          <p:cNvSpPr>
            <a:spLocks noGrp="1"/>
          </p:cNvSpPr>
          <p:nvPr>
            <p:ph type="sldNum" idx="14"/>
          </p:nvPr>
        </p:nvSpPr>
        <p:spPr/>
        <p:txBody>
          <a:bodyPr/>
          <a:lstStyle/>
          <a:p>
            <a:fld id="{99E851C8-B41B-4E8B-9AAC-D3C9792F243A}" type="slidenum">
              <a:t>‹#›</a:t>
            </a:fld>
            <a:endParaRPr/>
          </a:p>
        </p:txBody>
      </p:sp>
      <p:sp>
        <p:nvSpPr>
          <p:cNvPr id="6" name="PlaceHolder 5"/>
          <p:cNvSpPr>
            <a:spLocks noGrp="1"/>
          </p:cNvSpPr>
          <p:nvPr>
            <p:ph type="dt" idx="15"/>
          </p:nvPr>
        </p:nvSpPr>
        <p:spPr/>
        <p:txBody>
          <a:body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9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ftr" idx="13"/>
          </p:nvPr>
        </p:nvSpPr>
        <p:spPr/>
        <p:txBody>
          <a:bodyPr/>
          <a:lstStyle/>
          <a:p>
            <a:r>
              <a:t>Footer</a:t>
            </a:r>
          </a:p>
        </p:txBody>
      </p:sp>
      <p:sp>
        <p:nvSpPr>
          <p:cNvPr id="5" name="PlaceHolder 4"/>
          <p:cNvSpPr>
            <a:spLocks noGrp="1"/>
          </p:cNvSpPr>
          <p:nvPr>
            <p:ph type="sldNum" idx="14"/>
          </p:nvPr>
        </p:nvSpPr>
        <p:spPr/>
        <p:txBody>
          <a:bodyPr/>
          <a:lstStyle/>
          <a:p>
            <a:fld id="{3999C8F3-9555-43ED-8A01-698773513E80}" type="slidenum">
              <a:t>‹#›</a:t>
            </a:fld>
            <a:endParaRPr/>
          </a:p>
        </p:txBody>
      </p:sp>
      <p:sp>
        <p:nvSpPr>
          <p:cNvPr id="6" name="PlaceHolder 5"/>
          <p:cNvSpPr>
            <a:spLocks noGrp="1"/>
          </p:cNvSpPr>
          <p:nvPr>
            <p:ph type="dt" idx="15"/>
          </p:nvPr>
        </p:nvSpPr>
        <p:spPr/>
        <p:txBody>
          <a:body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0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0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13"/>
          </p:nvPr>
        </p:nvSpPr>
        <p:spPr/>
        <p:txBody>
          <a:bodyPr/>
          <a:lstStyle/>
          <a:p>
            <a:r>
              <a:t>Footer</a:t>
            </a:r>
          </a:p>
        </p:txBody>
      </p:sp>
      <p:sp>
        <p:nvSpPr>
          <p:cNvPr id="6" name="PlaceHolder 5"/>
          <p:cNvSpPr>
            <a:spLocks noGrp="1"/>
          </p:cNvSpPr>
          <p:nvPr>
            <p:ph type="sldNum" idx="14"/>
          </p:nvPr>
        </p:nvSpPr>
        <p:spPr/>
        <p:txBody>
          <a:bodyPr/>
          <a:lstStyle/>
          <a:p>
            <a:fld id="{E48B1EF7-59EE-4C07-8426-F213BC601240}" type="slidenum">
              <a:t>‹#›</a:t>
            </a:fld>
            <a:endParaRPr/>
          </a:p>
        </p:txBody>
      </p:sp>
      <p:sp>
        <p:nvSpPr>
          <p:cNvPr id="7" name="PlaceHolder 6"/>
          <p:cNvSpPr>
            <a:spLocks noGrp="1"/>
          </p:cNvSpPr>
          <p:nvPr>
            <p:ph type="dt" idx="15"/>
          </p:nvPr>
        </p:nvSpPr>
        <p:spPr/>
        <p:txBody>
          <a:body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 name="PlaceHolder 2"/>
          <p:cNvSpPr>
            <a:spLocks noGrp="1"/>
          </p:cNvSpPr>
          <p:nvPr>
            <p:ph type="ftr" idx="13"/>
          </p:nvPr>
        </p:nvSpPr>
        <p:spPr/>
        <p:txBody>
          <a:bodyPr/>
          <a:lstStyle/>
          <a:p>
            <a:r>
              <a:t>Footer</a:t>
            </a:r>
          </a:p>
        </p:txBody>
      </p:sp>
      <p:sp>
        <p:nvSpPr>
          <p:cNvPr id="4" name="PlaceHolder 3"/>
          <p:cNvSpPr>
            <a:spLocks noGrp="1"/>
          </p:cNvSpPr>
          <p:nvPr>
            <p:ph type="sldNum" idx="14"/>
          </p:nvPr>
        </p:nvSpPr>
        <p:spPr/>
        <p:txBody>
          <a:bodyPr/>
          <a:lstStyle/>
          <a:p>
            <a:fld id="{F7102A84-B64D-4074-BA99-245AC73BB337}" type="slidenum">
              <a:t>‹#›</a:t>
            </a:fld>
            <a:endParaRPr/>
          </a:p>
        </p:txBody>
      </p:sp>
      <p:sp>
        <p:nvSpPr>
          <p:cNvPr id="5" name="PlaceHolder 4"/>
          <p:cNvSpPr>
            <a:spLocks noGrp="1"/>
          </p:cNvSpPr>
          <p:nvPr>
            <p:ph type="dt" idx="15"/>
          </p:nvPr>
        </p:nvSpPr>
        <p:spPr/>
        <p:txBody>
          <a:body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13"/>
          </p:nvPr>
        </p:nvSpPr>
        <p:spPr/>
        <p:txBody>
          <a:bodyPr/>
          <a:lstStyle/>
          <a:p>
            <a:r>
              <a:t>Footer</a:t>
            </a:r>
          </a:p>
        </p:txBody>
      </p:sp>
      <p:sp>
        <p:nvSpPr>
          <p:cNvPr id="4" name="PlaceHolder 3"/>
          <p:cNvSpPr>
            <a:spLocks noGrp="1"/>
          </p:cNvSpPr>
          <p:nvPr>
            <p:ph type="sldNum" idx="14"/>
          </p:nvPr>
        </p:nvSpPr>
        <p:spPr/>
        <p:txBody>
          <a:bodyPr/>
          <a:lstStyle/>
          <a:p>
            <a:fld id="{B822C40F-D53A-4B84-9111-CB4BB5264C9E}" type="slidenum">
              <a:t>‹#›</a:t>
            </a:fld>
            <a:endParaRPr/>
          </a:p>
        </p:txBody>
      </p:sp>
      <p:sp>
        <p:nvSpPr>
          <p:cNvPr id="5" name="PlaceHolder 4"/>
          <p:cNvSpPr>
            <a:spLocks noGrp="1"/>
          </p:cNvSpPr>
          <p:nvPr>
            <p:ph type="dt" idx="15"/>
          </p:nvPr>
        </p:nvSpPr>
        <p:spPr/>
        <p:txBody>
          <a:body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0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0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0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13"/>
          </p:nvPr>
        </p:nvSpPr>
        <p:spPr/>
        <p:txBody>
          <a:bodyPr/>
          <a:lstStyle/>
          <a:p>
            <a:r>
              <a:t>Footer</a:t>
            </a:r>
          </a:p>
        </p:txBody>
      </p:sp>
      <p:sp>
        <p:nvSpPr>
          <p:cNvPr id="7" name="PlaceHolder 6"/>
          <p:cNvSpPr>
            <a:spLocks noGrp="1"/>
          </p:cNvSpPr>
          <p:nvPr>
            <p:ph type="sldNum" idx="14"/>
          </p:nvPr>
        </p:nvSpPr>
        <p:spPr/>
        <p:txBody>
          <a:bodyPr/>
          <a:lstStyle/>
          <a:p>
            <a:fld id="{91B98A1E-A1A4-4B65-BB83-D506ABF7F9DC}" type="slidenum">
              <a:t>‹#›</a:t>
            </a:fld>
            <a:endParaRPr/>
          </a:p>
        </p:txBody>
      </p:sp>
      <p:sp>
        <p:nvSpPr>
          <p:cNvPr id="8" name="PlaceHolder 7"/>
          <p:cNvSpPr>
            <a:spLocks noGrp="1"/>
          </p:cNvSpPr>
          <p:nvPr>
            <p:ph type="dt" idx="15"/>
          </p:nvPr>
        </p:nvSpPr>
        <p:spPr/>
        <p:txBody>
          <a:body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1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1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1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13"/>
          </p:nvPr>
        </p:nvSpPr>
        <p:spPr/>
        <p:txBody>
          <a:bodyPr/>
          <a:lstStyle/>
          <a:p>
            <a:r>
              <a:t>Footer</a:t>
            </a:r>
          </a:p>
        </p:txBody>
      </p:sp>
      <p:sp>
        <p:nvSpPr>
          <p:cNvPr id="7" name="PlaceHolder 6"/>
          <p:cNvSpPr>
            <a:spLocks noGrp="1"/>
          </p:cNvSpPr>
          <p:nvPr>
            <p:ph type="sldNum" idx="14"/>
          </p:nvPr>
        </p:nvSpPr>
        <p:spPr/>
        <p:txBody>
          <a:bodyPr/>
          <a:lstStyle/>
          <a:p>
            <a:fld id="{EF1A357D-162B-4CEC-B0B6-5E57EDAD48ED}" type="slidenum">
              <a:t>‹#›</a:t>
            </a:fld>
            <a:endParaRPr/>
          </a:p>
        </p:txBody>
      </p:sp>
      <p:sp>
        <p:nvSpPr>
          <p:cNvPr id="8" name="PlaceHolder 7"/>
          <p:cNvSpPr>
            <a:spLocks noGrp="1"/>
          </p:cNvSpPr>
          <p:nvPr>
            <p:ph type="dt" idx="15"/>
          </p:nvPr>
        </p:nvSpPr>
        <p:spPr/>
        <p:txBody>
          <a:body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1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1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1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13"/>
          </p:nvPr>
        </p:nvSpPr>
        <p:spPr/>
        <p:txBody>
          <a:bodyPr/>
          <a:lstStyle/>
          <a:p>
            <a:r>
              <a:t>Footer</a:t>
            </a:r>
          </a:p>
        </p:txBody>
      </p:sp>
      <p:sp>
        <p:nvSpPr>
          <p:cNvPr id="7" name="PlaceHolder 6"/>
          <p:cNvSpPr>
            <a:spLocks noGrp="1"/>
          </p:cNvSpPr>
          <p:nvPr>
            <p:ph type="sldNum" idx="14"/>
          </p:nvPr>
        </p:nvSpPr>
        <p:spPr/>
        <p:txBody>
          <a:bodyPr/>
          <a:lstStyle/>
          <a:p>
            <a:fld id="{2AAAB981-F075-4C4A-BE91-8B77B28C6481}" type="slidenum">
              <a:t>‹#›</a:t>
            </a:fld>
            <a:endParaRPr/>
          </a:p>
        </p:txBody>
      </p:sp>
      <p:sp>
        <p:nvSpPr>
          <p:cNvPr id="8" name="PlaceHolder 7"/>
          <p:cNvSpPr>
            <a:spLocks noGrp="1"/>
          </p:cNvSpPr>
          <p:nvPr>
            <p:ph type="dt" idx="15"/>
          </p:nvPr>
        </p:nvSpPr>
        <p:spPr/>
        <p:txBody>
          <a:body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1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1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13"/>
          </p:nvPr>
        </p:nvSpPr>
        <p:spPr/>
        <p:txBody>
          <a:bodyPr/>
          <a:lstStyle/>
          <a:p>
            <a:r>
              <a:t>Footer</a:t>
            </a:r>
          </a:p>
        </p:txBody>
      </p:sp>
      <p:sp>
        <p:nvSpPr>
          <p:cNvPr id="6" name="PlaceHolder 5"/>
          <p:cNvSpPr>
            <a:spLocks noGrp="1"/>
          </p:cNvSpPr>
          <p:nvPr>
            <p:ph type="sldNum" idx="14"/>
          </p:nvPr>
        </p:nvSpPr>
        <p:spPr/>
        <p:txBody>
          <a:bodyPr/>
          <a:lstStyle/>
          <a:p>
            <a:fld id="{21B4BEC0-5C6B-49AF-9C98-9904A21009E3}" type="slidenum">
              <a:t>‹#›</a:t>
            </a:fld>
            <a:endParaRPr/>
          </a:p>
        </p:txBody>
      </p:sp>
      <p:sp>
        <p:nvSpPr>
          <p:cNvPr id="7" name="PlaceHolder 6"/>
          <p:cNvSpPr>
            <a:spLocks noGrp="1"/>
          </p:cNvSpPr>
          <p:nvPr>
            <p:ph type="dt" idx="15"/>
          </p:nvPr>
        </p:nvSpPr>
        <p:spPr/>
        <p:txBody>
          <a:body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2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2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2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2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 name="PlaceHolder 6"/>
          <p:cNvSpPr>
            <a:spLocks noGrp="1"/>
          </p:cNvSpPr>
          <p:nvPr>
            <p:ph type="ftr" idx="13"/>
          </p:nvPr>
        </p:nvSpPr>
        <p:spPr/>
        <p:txBody>
          <a:bodyPr/>
          <a:lstStyle/>
          <a:p>
            <a:r>
              <a:t>Footer</a:t>
            </a:r>
          </a:p>
        </p:txBody>
      </p:sp>
      <p:sp>
        <p:nvSpPr>
          <p:cNvPr id="8" name="PlaceHolder 7"/>
          <p:cNvSpPr>
            <a:spLocks noGrp="1"/>
          </p:cNvSpPr>
          <p:nvPr>
            <p:ph type="sldNum" idx="14"/>
          </p:nvPr>
        </p:nvSpPr>
        <p:spPr/>
        <p:txBody>
          <a:bodyPr/>
          <a:lstStyle/>
          <a:p>
            <a:fld id="{09686FD8-0EDF-4973-852C-50BC82866F96}" type="slidenum">
              <a:t>‹#›</a:t>
            </a:fld>
            <a:endParaRPr/>
          </a:p>
        </p:txBody>
      </p:sp>
      <p:sp>
        <p:nvSpPr>
          <p:cNvPr id="9" name="PlaceHolder 8"/>
          <p:cNvSpPr>
            <a:spLocks noGrp="1"/>
          </p:cNvSpPr>
          <p:nvPr>
            <p:ph type="dt" idx="15"/>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842CDE06-C253-4B62-9F1C-8E926A9F1EC0}"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2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2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2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2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3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3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 name="PlaceHolder 8"/>
          <p:cNvSpPr>
            <a:spLocks noGrp="1"/>
          </p:cNvSpPr>
          <p:nvPr>
            <p:ph type="ftr" idx="13"/>
          </p:nvPr>
        </p:nvSpPr>
        <p:spPr/>
        <p:txBody>
          <a:bodyPr/>
          <a:lstStyle/>
          <a:p>
            <a:r>
              <a:t>Footer</a:t>
            </a:r>
          </a:p>
        </p:txBody>
      </p:sp>
      <p:sp>
        <p:nvSpPr>
          <p:cNvPr id="10" name="PlaceHolder 9"/>
          <p:cNvSpPr>
            <a:spLocks noGrp="1"/>
          </p:cNvSpPr>
          <p:nvPr>
            <p:ph type="sldNum" idx="14"/>
          </p:nvPr>
        </p:nvSpPr>
        <p:spPr/>
        <p:txBody>
          <a:bodyPr/>
          <a:lstStyle/>
          <a:p>
            <a:fld id="{3C8AF889-0C29-4F83-AB2D-3C724E6185E0}" type="slidenum">
              <a:t>‹#›</a:t>
            </a:fld>
            <a:endParaRPr/>
          </a:p>
        </p:txBody>
      </p:sp>
      <p:sp>
        <p:nvSpPr>
          <p:cNvPr id="11" name="PlaceHolder 10"/>
          <p:cNvSpPr>
            <a:spLocks noGrp="1"/>
          </p:cNvSpPr>
          <p:nvPr>
            <p:ph type="dt" idx="15"/>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8653AA69-B23D-4027-A65E-21ED62146731}"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6"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C7A51C1F-FF75-4621-9F8E-6CB7BA83E073}"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0"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95567955-8A3B-4BC1-9B4A-10CD4BE322E9}"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3.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27E2E"/>
            </a:gs>
            <a:gs pos="100000">
              <a:srgbClr val="D44208"/>
            </a:gs>
          </a:gsLst>
          <a:lin ang="2520000"/>
        </a:gradFill>
        <a:effectLst/>
      </p:bgPr>
    </p:bg>
    <p:spTree>
      <p:nvGrpSpPr>
        <p:cNvPr id="1" name=""/>
        <p:cNvGrpSpPr/>
        <p:nvPr/>
      </p:nvGrpSpPr>
      <p:grpSpPr>
        <a:xfrm>
          <a:off x="0" y="0"/>
          <a:ext cx="0" cy="0"/>
          <a:chOff x="0" y="0"/>
          <a:chExt cx="0" cy="0"/>
        </a:xfrm>
      </p:grpSpPr>
      <p:pic>
        <p:nvPicPr>
          <p:cNvPr id="10" name="Picture 6" descr="hashOverlay-FullResolve.png"/>
          <p:cNvPicPr/>
          <p:nvPr/>
        </p:nvPicPr>
        <p:blipFill>
          <a:blip r:embed="rId14">
            <a:alphaModFix amt="10000"/>
          </a:blip>
          <a:stretch/>
        </p:blipFill>
        <p:spPr>
          <a:xfrm>
            <a:off x="0" y="0"/>
            <a:ext cx="12191400" cy="6857280"/>
          </a:xfrm>
          <a:prstGeom prst="rect">
            <a:avLst/>
          </a:prstGeom>
          <a:ln w="0">
            <a:noFill/>
          </a:ln>
        </p:spPr>
      </p:pic>
      <p:pic>
        <p:nvPicPr>
          <p:cNvPr id="11" name="Picture 6" descr="HD-ShadowLong.png"/>
          <p:cNvPicPr/>
          <p:nvPr/>
        </p:nvPicPr>
        <p:blipFill>
          <a:blip r:embed="rId15"/>
          <a:stretch/>
        </p:blipFill>
        <p:spPr>
          <a:xfrm>
            <a:off x="0" y="4242960"/>
            <a:ext cx="8967240" cy="275400"/>
          </a:xfrm>
          <a:prstGeom prst="rect">
            <a:avLst/>
          </a:prstGeom>
          <a:ln w="0">
            <a:noFill/>
          </a:ln>
        </p:spPr>
      </p:pic>
      <p:pic>
        <p:nvPicPr>
          <p:cNvPr id="2" name="Picture 7" descr="HD-ShadowShort.png"/>
          <p:cNvPicPr/>
          <p:nvPr/>
        </p:nvPicPr>
        <p:blipFill>
          <a:blip r:embed="rId16"/>
          <a:stretch/>
        </p:blipFill>
        <p:spPr>
          <a:xfrm>
            <a:off x="9111600" y="4243680"/>
            <a:ext cx="3076560" cy="276120"/>
          </a:xfrm>
          <a:prstGeom prst="rect">
            <a:avLst/>
          </a:prstGeom>
          <a:ln w="0">
            <a:noFill/>
          </a:ln>
        </p:spPr>
      </p:pic>
      <p:sp>
        <p:nvSpPr>
          <p:cNvPr id="3" name="Rectangle 8"/>
          <p:cNvSpPr/>
          <p:nvPr/>
        </p:nvSpPr>
        <p:spPr>
          <a:xfrm>
            <a:off x="0" y="2590200"/>
            <a:ext cx="8967240" cy="16596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FFFFFF"/>
              </a:solidFill>
              <a:latin typeface="Arial"/>
              <a:ea typeface="DejaVu Sans"/>
            </a:endParaRPr>
          </a:p>
        </p:txBody>
      </p:sp>
      <p:sp>
        <p:nvSpPr>
          <p:cNvPr id="4" name="Rectangle 9"/>
          <p:cNvSpPr/>
          <p:nvPr/>
        </p:nvSpPr>
        <p:spPr>
          <a:xfrm>
            <a:off x="9111600" y="2590200"/>
            <a:ext cx="3076560" cy="165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5" name="PlaceHolder 1"/>
          <p:cNvSpPr>
            <a:spLocks noGrp="1"/>
          </p:cNvSpPr>
          <p:nvPr>
            <p:ph type="title"/>
          </p:nvPr>
        </p:nvSpPr>
        <p:spPr>
          <a:xfrm>
            <a:off x="680400" y="753120"/>
            <a:ext cx="9613080" cy="108036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Arial"/>
              </a:rPr>
              <a:t>Click to edit the title text format</a:t>
            </a:r>
          </a:p>
        </p:txBody>
      </p:sp>
      <p:sp>
        <p:nvSpPr>
          <p:cNvPr id="6" name="PlaceHolder 2"/>
          <p:cNvSpPr>
            <a:spLocks noGrp="1"/>
          </p:cNvSpPr>
          <p:nvPr>
            <p:ph type="ftr" idx="1"/>
          </p:nvPr>
        </p:nvSpPr>
        <p:spPr>
          <a:xfrm>
            <a:off x="680400" y="5936040"/>
            <a:ext cx="6869880" cy="364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strike="noStrike" spc="-1">
                <a:solidFill>
                  <a:srgbClr val="000000"/>
                </a:solidFill>
                <a:latin typeface="Times New Roman"/>
              </a:defRPr>
            </a:lvl1pPr>
          </a:lstStyle>
          <a:p>
            <a:pPr indent="0" algn="ctr">
              <a:lnSpc>
                <a:spcPct val="100000"/>
              </a:lnSpc>
              <a:buNone/>
              <a:tabLst>
                <a:tab pos="0" algn="l"/>
              </a:tabLst>
            </a:pPr>
            <a:r>
              <a:rPr lang="en-US" sz="1400" b="0" strike="noStrike" spc="-1">
                <a:solidFill>
                  <a:srgbClr val="000000"/>
                </a:solidFill>
                <a:latin typeface="Times New Roman"/>
              </a:rPr>
              <a:t>&lt;footer&gt;</a:t>
            </a:r>
          </a:p>
        </p:txBody>
      </p:sp>
      <p:sp>
        <p:nvSpPr>
          <p:cNvPr id="7" name="PlaceHolder 3"/>
          <p:cNvSpPr>
            <a:spLocks noGrp="1"/>
          </p:cNvSpPr>
          <p:nvPr>
            <p:ph type="sldNum" idx="2"/>
          </p:nvPr>
        </p:nvSpPr>
        <p:spPr>
          <a:xfrm>
            <a:off x="9255240" y="2750400"/>
            <a:ext cx="1171080" cy="1355760"/>
          </a:xfrm>
          <a:prstGeom prst="rect">
            <a:avLst/>
          </a:prstGeom>
          <a:noFill/>
          <a:ln w="0">
            <a:noFill/>
          </a:ln>
        </p:spPr>
        <p:txBody>
          <a:bodyPr lIns="90000" tIns="45000" rIns="90000" bIns="45000" anchor="ctr">
            <a:noAutofit/>
          </a:bodyPr>
          <a:lstStyle>
            <a:lvl1pPr indent="0">
              <a:lnSpc>
                <a:spcPct val="100000"/>
              </a:lnSpc>
              <a:buNone/>
              <a:tabLst>
                <a:tab pos="0" algn="l"/>
              </a:tabLst>
              <a:defRPr lang="en-US" sz="3600" b="0" strike="noStrike" spc="-1">
                <a:solidFill>
                  <a:srgbClr val="FFFFFF"/>
                </a:solidFill>
                <a:latin typeface="Trebuchet MS"/>
              </a:defRPr>
            </a:lvl1pPr>
          </a:lstStyle>
          <a:p>
            <a:pPr indent="0">
              <a:lnSpc>
                <a:spcPct val="100000"/>
              </a:lnSpc>
              <a:buNone/>
              <a:tabLst>
                <a:tab pos="0" algn="l"/>
              </a:tabLst>
            </a:pPr>
            <a:fld id="{6DF7E77F-55A6-4425-8F27-F3A98A56B3F7}" type="slidenum">
              <a:rPr lang="en-US" sz="3600" b="0" strike="noStrike" spc="-1">
                <a:solidFill>
                  <a:srgbClr val="FFFFFF"/>
                </a:solidFill>
                <a:latin typeface="Trebuchet MS"/>
              </a:rPr>
              <a:t>‹#›</a:t>
            </a:fld>
            <a:endParaRPr lang="en-US" sz="3600" b="0" strike="noStrike" spc="-1">
              <a:solidFill>
                <a:srgbClr val="000000"/>
              </a:solidFill>
              <a:latin typeface="Times New Roman"/>
            </a:endParaRPr>
          </a:p>
        </p:txBody>
      </p:sp>
      <p:sp>
        <p:nvSpPr>
          <p:cNvPr id="8" name="PlaceHolder 4"/>
          <p:cNvSpPr>
            <a:spLocks noGrp="1"/>
          </p:cNvSpPr>
          <p:nvPr>
            <p:ph type="dt" idx="3"/>
          </p:nvPr>
        </p:nvSpPr>
        <p:spPr>
          <a:xfrm>
            <a:off x="7551000" y="5936040"/>
            <a:ext cx="2742480" cy="364320"/>
          </a:xfrm>
          <a:prstGeom prst="rect">
            <a:avLst/>
          </a:prstGeom>
          <a:noFill/>
          <a:ln w="0">
            <a:noFill/>
          </a:ln>
        </p:spPr>
        <p:txBody>
          <a:bodyPr lIns="90000" tIns="45000" rIns="90000" bIns="4500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
        <p:nvSpPr>
          <p:cNvPr id="9"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27E2E"/>
            </a:gs>
            <a:gs pos="100000">
              <a:srgbClr val="D44208"/>
            </a:gs>
          </a:gsLst>
          <a:lin ang="2520000"/>
        </a:gradFill>
        <a:effectLst/>
      </p:bgPr>
    </p:bg>
    <p:spTree>
      <p:nvGrpSpPr>
        <p:cNvPr id="1" name=""/>
        <p:cNvGrpSpPr/>
        <p:nvPr/>
      </p:nvGrpSpPr>
      <p:grpSpPr>
        <a:xfrm>
          <a:off x="0" y="0"/>
          <a:ext cx="0" cy="0"/>
          <a:chOff x="0" y="0"/>
          <a:chExt cx="0" cy="0"/>
        </a:xfrm>
      </p:grpSpPr>
      <p:pic>
        <p:nvPicPr>
          <p:cNvPr id="46" name="Picture 6" descr="hashOverlay-FullResolve.png"/>
          <p:cNvPicPr/>
          <p:nvPr/>
        </p:nvPicPr>
        <p:blipFill>
          <a:blip r:embed="rId14">
            <a:alphaModFix amt="10000"/>
          </a:blip>
          <a:stretch/>
        </p:blipFill>
        <p:spPr>
          <a:xfrm>
            <a:off x="0" y="0"/>
            <a:ext cx="12191400" cy="6857280"/>
          </a:xfrm>
          <a:prstGeom prst="rect">
            <a:avLst/>
          </a:prstGeom>
          <a:ln w="0">
            <a:noFill/>
          </a:ln>
        </p:spPr>
      </p:pic>
      <p:pic>
        <p:nvPicPr>
          <p:cNvPr id="47" name="Picture 14" descr="HD-ShadowLong.png"/>
          <p:cNvPicPr/>
          <p:nvPr/>
        </p:nvPicPr>
        <p:blipFill>
          <a:blip r:embed="rId15"/>
          <a:stretch/>
        </p:blipFill>
        <p:spPr>
          <a:xfrm>
            <a:off x="0" y="1970280"/>
            <a:ext cx="10437120" cy="320400"/>
          </a:xfrm>
          <a:prstGeom prst="rect">
            <a:avLst/>
          </a:prstGeom>
          <a:ln w="0">
            <a:noFill/>
          </a:ln>
        </p:spPr>
      </p:pic>
      <p:pic>
        <p:nvPicPr>
          <p:cNvPr id="48" name="Picture 15" descr="HD-ShadowShort.png"/>
          <p:cNvPicPr/>
          <p:nvPr/>
        </p:nvPicPr>
        <p:blipFill>
          <a:blip r:embed="rId16"/>
          <a:stretch/>
        </p:blipFill>
        <p:spPr>
          <a:xfrm>
            <a:off x="10585800" y="1971360"/>
            <a:ext cx="1602360" cy="143640"/>
          </a:xfrm>
          <a:prstGeom prst="rect">
            <a:avLst/>
          </a:prstGeom>
          <a:ln w="0">
            <a:noFill/>
          </a:ln>
        </p:spPr>
      </p:pic>
      <p:sp>
        <p:nvSpPr>
          <p:cNvPr id="49" name="Rectangle 16"/>
          <p:cNvSpPr/>
          <p:nvPr/>
        </p:nvSpPr>
        <p:spPr>
          <a:xfrm>
            <a:off x="0" y="609480"/>
            <a:ext cx="10437120" cy="136764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FFFFFF"/>
              </a:solidFill>
              <a:latin typeface="Arial"/>
              <a:ea typeface="DejaVu Sans"/>
            </a:endParaRPr>
          </a:p>
        </p:txBody>
      </p:sp>
      <p:sp>
        <p:nvSpPr>
          <p:cNvPr id="50" name="Rectangle 17"/>
          <p:cNvSpPr/>
          <p:nvPr/>
        </p:nvSpPr>
        <p:spPr>
          <a:xfrm>
            <a:off x="10585800" y="609480"/>
            <a:ext cx="1602360" cy="136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51" name="PlaceHolder 1"/>
          <p:cNvSpPr>
            <a:spLocks noGrp="1"/>
          </p:cNvSpPr>
          <p:nvPr>
            <p:ph type="ftr" idx="4"/>
          </p:nvPr>
        </p:nvSpPr>
        <p:spPr>
          <a:xfrm>
            <a:off x="680400" y="5936040"/>
            <a:ext cx="6869880" cy="364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strike="noStrike" spc="-1">
                <a:solidFill>
                  <a:srgbClr val="000000"/>
                </a:solidFill>
                <a:latin typeface="Times New Roman"/>
              </a:defRPr>
            </a:lvl1pPr>
          </a:lstStyle>
          <a:p>
            <a:pPr indent="0" algn="ctr">
              <a:lnSpc>
                <a:spcPct val="100000"/>
              </a:lnSpc>
              <a:buNone/>
              <a:tabLst>
                <a:tab pos="0" algn="l"/>
              </a:tabLst>
            </a:pPr>
            <a:r>
              <a:rPr lang="en-US" sz="1400" b="0" strike="noStrike" spc="-1">
                <a:solidFill>
                  <a:srgbClr val="000000"/>
                </a:solidFill>
                <a:latin typeface="Times New Roman"/>
              </a:rPr>
              <a:t>&lt;footer&gt;</a:t>
            </a:r>
          </a:p>
        </p:txBody>
      </p:sp>
      <p:sp>
        <p:nvSpPr>
          <p:cNvPr id="52" name="PlaceHolder 2"/>
          <p:cNvSpPr>
            <a:spLocks noGrp="1"/>
          </p:cNvSpPr>
          <p:nvPr>
            <p:ph type="sldNum" idx="5"/>
          </p:nvPr>
        </p:nvSpPr>
        <p:spPr>
          <a:xfrm>
            <a:off x="10729440" y="753120"/>
            <a:ext cx="1153440" cy="1090080"/>
          </a:xfrm>
          <a:prstGeom prst="rect">
            <a:avLst/>
          </a:prstGeom>
          <a:noFill/>
          <a:ln w="0">
            <a:noFill/>
          </a:ln>
        </p:spPr>
        <p:txBody>
          <a:bodyPr lIns="90000" tIns="45000" rIns="90000" bIns="45000" anchor="ctr">
            <a:noAutofit/>
          </a:bodyPr>
          <a:lstStyle>
            <a:lvl1pPr indent="0">
              <a:lnSpc>
                <a:spcPct val="100000"/>
              </a:lnSpc>
              <a:buNone/>
              <a:tabLst>
                <a:tab pos="0" algn="l"/>
              </a:tabLst>
              <a:defRPr lang="en-US" sz="3600" b="0" strike="noStrike" spc="-1">
                <a:solidFill>
                  <a:srgbClr val="FFFFFF"/>
                </a:solidFill>
                <a:latin typeface="Trebuchet MS"/>
              </a:defRPr>
            </a:lvl1pPr>
          </a:lstStyle>
          <a:p>
            <a:pPr indent="0">
              <a:lnSpc>
                <a:spcPct val="100000"/>
              </a:lnSpc>
              <a:buNone/>
              <a:tabLst>
                <a:tab pos="0" algn="l"/>
              </a:tabLst>
            </a:pPr>
            <a:fld id="{9664E045-0C3E-4FF2-B040-7C851BA934CB}" type="slidenum">
              <a:rPr lang="en-US" sz="3600" b="0" strike="noStrike" spc="-1">
                <a:solidFill>
                  <a:srgbClr val="FFFFFF"/>
                </a:solidFill>
                <a:latin typeface="Trebuchet MS"/>
              </a:rPr>
              <a:t>‹#›</a:t>
            </a:fld>
            <a:endParaRPr lang="en-US" sz="3600" b="0" strike="noStrike" spc="-1">
              <a:solidFill>
                <a:srgbClr val="000000"/>
              </a:solidFill>
              <a:latin typeface="Times New Roman"/>
            </a:endParaRPr>
          </a:p>
        </p:txBody>
      </p:sp>
      <p:sp>
        <p:nvSpPr>
          <p:cNvPr id="53" name="PlaceHolder 3"/>
          <p:cNvSpPr>
            <a:spLocks noGrp="1"/>
          </p:cNvSpPr>
          <p:nvPr>
            <p:ph type="dt" idx="6"/>
          </p:nvPr>
        </p:nvSpPr>
        <p:spPr>
          <a:xfrm>
            <a:off x="7551000" y="5936040"/>
            <a:ext cx="2742480" cy="364320"/>
          </a:xfrm>
          <a:prstGeom prst="rect">
            <a:avLst/>
          </a:prstGeom>
          <a:noFill/>
          <a:ln w="0">
            <a:noFill/>
          </a:ln>
        </p:spPr>
        <p:txBody>
          <a:bodyPr lIns="90000" tIns="45000" rIns="90000" bIns="4500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
        <p:nvSpPr>
          <p:cNvPr id="5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5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27E2E"/>
            </a:gs>
            <a:gs pos="100000">
              <a:srgbClr val="D44208"/>
            </a:gs>
          </a:gsLst>
          <a:lin ang="2520000"/>
        </a:gradFill>
        <a:effectLst/>
      </p:bgPr>
    </p:bg>
    <p:spTree>
      <p:nvGrpSpPr>
        <p:cNvPr id="1" name=""/>
        <p:cNvGrpSpPr/>
        <p:nvPr/>
      </p:nvGrpSpPr>
      <p:grpSpPr>
        <a:xfrm>
          <a:off x="0" y="0"/>
          <a:ext cx="0" cy="0"/>
          <a:chOff x="0" y="0"/>
          <a:chExt cx="0" cy="0"/>
        </a:xfrm>
      </p:grpSpPr>
      <p:pic>
        <p:nvPicPr>
          <p:cNvPr id="92" name="Picture 6" descr="hashOverlay-FullResolve.png"/>
          <p:cNvPicPr/>
          <p:nvPr/>
        </p:nvPicPr>
        <p:blipFill>
          <a:blip r:embed="rId14">
            <a:alphaModFix amt="10000"/>
          </a:blip>
          <a:stretch/>
        </p:blipFill>
        <p:spPr>
          <a:xfrm>
            <a:off x="0" y="0"/>
            <a:ext cx="12191400" cy="6857280"/>
          </a:xfrm>
          <a:prstGeom prst="rect">
            <a:avLst/>
          </a:prstGeom>
          <a:ln w="0">
            <a:noFill/>
          </a:ln>
        </p:spPr>
      </p:pic>
      <p:pic>
        <p:nvPicPr>
          <p:cNvPr id="93" name="Picture 14" descr="HD-ShadowLong.png"/>
          <p:cNvPicPr/>
          <p:nvPr/>
        </p:nvPicPr>
        <p:blipFill>
          <a:blip r:embed="rId15"/>
          <a:stretch/>
        </p:blipFill>
        <p:spPr>
          <a:xfrm>
            <a:off x="0" y="1970280"/>
            <a:ext cx="10437120" cy="320400"/>
          </a:xfrm>
          <a:prstGeom prst="rect">
            <a:avLst/>
          </a:prstGeom>
          <a:ln w="0">
            <a:noFill/>
          </a:ln>
        </p:spPr>
      </p:pic>
      <p:pic>
        <p:nvPicPr>
          <p:cNvPr id="94" name="Picture 15" descr="HD-ShadowShort.png"/>
          <p:cNvPicPr/>
          <p:nvPr/>
        </p:nvPicPr>
        <p:blipFill>
          <a:blip r:embed="rId16"/>
          <a:stretch/>
        </p:blipFill>
        <p:spPr>
          <a:xfrm>
            <a:off x="10585800" y="1971360"/>
            <a:ext cx="1602360" cy="143640"/>
          </a:xfrm>
          <a:prstGeom prst="rect">
            <a:avLst/>
          </a:prstGeom>
          <a:ln w="0">
            <a:noFill/>
          </a:ln>
        </p:spPr>
      </p:pic>
      <p:sp>
        <p:nvSpPr>
          <p:cNvPr id="95" name="Rectangle 16"/>
          <p:cNvSpPr/>
          <p:nvPr/>
        </p:nvSpPr>
        <p:spPr>
          <a:xfrm>
            <a:off x="0" y="609480"/>
            <a:ext cx="10437120" cy="136764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FFFFFF"/>
              </a:solidFill>
              <a:latin typeface="Arial"/>
              <a:ea typeface="DejaVu Sans"/>
            </a:endParaRPr>
          </a:p>
        </p:txBody>
      </p:sp>
      <p:sp>
        <p:nvSpPr>
          <p:cNvPr id="96" name="Rectangle 17"/>
          <p:cNvSpPr/>
          <p:nvPr/>
        </p:nvSpPr>
        <p:spPr>
          <a:xfrm>
            <a:off x="10585800" y="609480"/>
            <a:ext cx="1602360" cy="136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97" name="PlaceHolder 1"/>
          <p:cNvSpPr>
            <a:spLocks noGrp="1"/>
          </p:cNvSpPr>
          <p:nvPr>
            <p:ph type="title"/>
          </p:nvPr>
        </p:nvSpPr>
        <p:spPr>
          <a:xfrm>
            <a:off x="680400" y="753120"/>
            <a:ext cx="9613080" cy="108036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Arial"/>
              </a:rPr>
              <a:t>Click to edit the title text format</a:t>
            </a:r>
          </a:p>
        </p:txBody>
      </p:sp>
      <p:sp>
        <p:nvSpPr>
          <p:cNvPr id="98" name="PlaceHolder 2"/>
          <p:cNvSpPr>
            <a:spLocks noGrp="1"/>
          </p:cNvSpPr>
          <p:nvPr>
            <p:ph type="body"/>
          </p:nvPr>
        </p:nvSpPr>
        <p:spPr>
          <a:xfrm>
            <a:off x="680400" y="2336760"/>
            <a:ext cx="4690800" cy="35985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99" name="PlaceHolder 3"/>
          <p:cNvSpPr>
            <a:spLocks noGrp="1"/>
          </p:cNvSpPr>
          <p:nvPr>
            <p:ph type="body"/>
          </p:nvPr>
        </p:nvSpPr>
        <p:spPr>
          <a:xfrm>
            <a:off x="5606640" y="2336760"/>
            <a:ext cx="4690800" cy="35985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100" name="PlaceHolder 4"/>
          <p:cNvSpPr>
            <a:spLocks noGrp="1"/>
          </p:cNvSpPr>
          <p:nvPr>
            <p:ph type="ftr" idx="7"/>
          </p:nvPr>
        </p:nvSpPr>
        <p:spPr>
          <a:xfrm>
            <a:off x="680400" y="5936040"/>
            <a:ext cx="6869880" cy="364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strike="noStrike" spc="-1">
                <a:solidFill>
                  <a:srgbClr val="000000"/>
                </a:solidFill>
                <a:latin typeface="Times New Roman"/>
              </a:defRPr>
            </a:lvl1pPr>
          </a:lstStyle>
          <a:p>
            <a:pPr indent="0" algn="ctr">
              <a:lnSpc>
                <a:spcPct val="100000"/>
              </a:lnSpc>
              <a:buNone/>
              <a:tabLst>
                <a:tab pos="0" algn="l"/>
              </a:tabLst>
            </a:pPr>
            <a:r>
              <a:rPr lang="en-US" sz="1400" b="0" strike="noStrike" spc="-1">
                <a:solidFill>
                  <a:srgbClr val="000000"/>
                </a:solidFill>
                <a:latin typeface="Times New Roman"/>
              </a:rPr>
              <a:t>&lt;footer&gt;</a:t>
            </a:r>
          </a:p>
        </p:txBody>
      </p:sp>
      <p:sp>
        <p:nvSpPr>
          <p:cNvPr id="101" name="PlaceHolder 5"/>
          <p:cNvSpPr>
            <a:spLocks noGrp="1"/>
          </p:cNvSpPr>
          <p:nvPr>
            <p:ph type="sldNum" idx="8"/>
          </p:nvPr>
        </p:nvSpPr>
        <p:spPr>
          <a:xfrm>
            <a:off x="10729440" y="753120"/>
            <a:ext cx="1153440" cy="1090080"/>
          </a:xfrm>
          <a:prstGeom prst="rect">
            <a:avLst/>
          </a:prstGeom>
          <a:noFill/>
          <a:ln w="0">
            <a:noFill/>
          </a:ln>
        </p:spPr>
        <p:txBody>
          <a:bodyPr lIns="90000" tIns="45000" rIns="90000" bIns="45000" anchor="ctr">
            <a:noAutofit/>
          </a:bodyPr>
          <a:lstStyle>
            <a:lvl1pPr indent="0">
              <a:lnSpc>
                <a:spcPct val="100000"/>
              </a:lnSpc>
              <a:buNone/>
              <a:tabLst>
                <a:tab pos="0" algn="l"/>
              </a:tabLst>
              <a:defRPr lang="en-US" sz="3600" b="0" strike="noStrike" spc="-1">
                <a:solidFill>
                  <a:srgbClr val="FFFFFF"/>
                </a:solidFill>
                <a:latin typeface="Trebuchet MS"/>
              </a:defRPr>
            </a:lvl1pPr>
          </a:lstStyle>
          <a:p>
            <a:pPr indent="0">
              <a:lnSpc>
                <a:spcPct val="100000"/>
              </a:lnSpc>
              <a:buNone/>
              <a:tabLst>
                <a:tab pos="0" algn="l"/>
              </a:tabLst>
            </a:pPr>
            <a:fld id="{1790F1D4-6A14-4144-93EB-63F7D6F2C4E6}" type="slidenum">
              <a:rPr lang="en-US" sz="3600" b="0" strike="noStrike" spc="-1">
                <a:solidFill>
                  <a:srgbClr val="FFFFFF"/>
                </a:solidFill>
                <a:latin typeface="Trebuchet MS"/>
              </a:rPr>
              <a:t>‹#›</a:t>
            </a:fld>
            <a:endParaRPr lang="en-US" sz="3600" b="0" strike="noStrike" spc="-1">
              <a:solidFill>
                <a:srgbClr val="000000"/>
              </a:solidFill>
              <a:latin typeface="Times New Roman"/>
            </a:endParaRPr>
          </a:p>
        </p:txBody>
      </p:sp>
      <p:sp>
        <p:nvSpPr>
          <p:cNvPr id="102" name="PlaceHolder 6"/>
          <p:cNvSpPr>
            <a:spLocks noGrp="1"/>
          </p:cNvSpPr>
          <p:nvPr>
            <p:ph type="dt" idx="9"/>
          </p:nvPr>
        </p:nvSpPr>
        <p:spPr>
          <a:xfrm>
            <a:off x="7551000" y="5936040"/>
            <a:ext cx="2742480" cy="364320"/>
          </a:xfrm>
          <a:prstGeom prst="rect">
            <a:avLst/>
          </a:prstGeom>
          <a:noFill/>
          <a:ln w="0">
            <a:noFill/>
          </a:ln>
        </p:spPr>
        <p:txBody>
          <a:bodyPr lIns="90000" tIns="45000" rIns="90000" bIns="4500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27E2E"/>
            </a:gs>
            <a:gs pos="100000">
              <a:srgbClr val="D44208"/>
            </a:gs>
          </a:gsLst>
          <a:lin ang="2520000"/>
        </a:gradFill>
        <a:effectLst/>
      </p:bgPr>
    </p:bg>
    <p:spTree>
      <p:nvGrpSpPr>
        <p:cNvPr id="1" name=""/>
        <p:cNvGrpSpPr/>
        <p:nvPr/>
      </p:nvGrpSpPr>
      <p:grpSpPr>
        <a:xfrm>
          <a:off x="0" y="0"/>
          <a:ext cx="0" cy="0"/>
          <a:chOff x="0" y="0"/>
          <a:chExt cx="0" cy="0"/>
        </a:xfrm>
      </p:grpSpPr>
      <p:pic>
        <p:nvPicPr>
          <p:cNvPr id="139" name="Picture 6" descr="hashOverlay-FullResolve.png"/>
          <p:cNvPicPr/>
          <p:nvPr/>
        </p:nvPicPr>
        <p:blipFill>
          <a:blip r:embed="rId14">
            <a:alphaModFix amt="10000"/>
          </a:blip>
          <a:stretch/>
        </p:blipFill>
        <p:spPr>
          <a:xfrm>
            <a:off x="0" y="0"/>
            <a:ext cx="12191400" cy="6857280"/>
          </a:xfrm>
          <a:prstGeom prst="rect">
            <a:avLst/>
          </a:prstGeom>
          <a:ln w="0">
            <a:noFill/>
          </a:ln>
        </p:spPr>
      </p:pic>
      <p:pic>
        <p:nvPicPr>
          <p:cNvPr id="140" name="Picture 14" descr="HD-ShadowLong.png"/>
          <p:cNvPicPr/>
          <p:nvPr/>
        </p:nvPicPr>
        <p:blipFill>
          <a:blip r:embed="rId15"/>
          <a:stretch/>
        </p:blipFill>
        <p:spPr>
          <a:xfrm>
            <a:off x="0" y="1970280"/>
            <a:ext cx="10437120" cy="320400"/>
          </a:xfrm>
          <a:prstGeom prst="rect">
            <a:avLst/>
          </a:prstGeom>
          <a:ln w="0">
            <a:noFill/>
          </a:ln>
        </p:spPr>
      </p:pic>
      <p:pic>
        <p:nvPicPr>
          <p:cNvPr id="141" name="Picture 15" descr="HD-ShadowShort.png"/>
          <p:cNvPicPr/>
          <p:nvPr/>
        </p:nvPicPr>
        <p:blipFill>
          <a:blip r:embed="rId16"/>
          <a:stretch/>
        </p:blipFill>
        <p:spPr>
          <a:xfrm>
            <a:off x="10585800" y="1971360"/>
            <a:ext cx="1602360" cy="143640"/>
          </a:xfrm>
          <a:prstGeom prst="rect">
            <a:avLst/>
          </a:prstGeom>
          <a:ln w="0">
            <a:noFill/>
          </a:ln>
        </p:spPr>
      </p:pic>
      <p:sp>
        <p:nvSpPr>
          <p:cNvPr id="142" name="Rectangle 16"/>
          <p:cNvSpPr/>
          <p:nvPr/>
        </p:nvSpPr>
        <p:spPr>
          <a:xfrm>
            <a:off x="0" y="609480"/>
            <a:ext cx="10437120" cy="136764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FFFFFF"/>
              </a:solidFill>
              <a:latin typeface="Arial"/>
              <a:ea typeface="DejaVu Sans"/>
            </a:endParaRPr>
          </a:p>
        </p:txBody>
      </p:sp>
      <p:sp>
        <p:nvSpPr>
          <p:cNvPr id="143" name="Rectangle 17"/>
          <p:cNvSpPr/>
          <p:nvPr/>
        </p:nvSpPr>
        <p:spPr>
          <a:xfrm>
            <a:off x="10585800" y="609480"/>
            <a:ext cx="1602360" cy="136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144" name="PlaceHolder 1"/>
          <p:cNvSpPr>
            <a:spLocks noGrp="1"/>
          </p:cNvSpPr>
          <p:nvPr>
            <p:ph type="title"/>
          </p:nvPr>
        </p:nvSpPr>
        <p:spPr>
          <a:xfrm>
            <a:off x="680400" y="753120"/>
            <a:ext cx="9613080" cy="108036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Arial"/>
              </a:rPr>
              <a:t>Click to edit the title text format</a:t>
            </a:r>
          </a:p>
        </p:txBody>
      </p:sp>
      <p:sp>
        <p:nvSpPr>
          <p:cNvPr id="145" name="PlaceHolder 2"/>
          <p:cNvSpPr>
            <a:spLocks noGrp="1"/>
          </p:cNvSpPr>
          <p:nvPr>
            <p:ph type="body"/>
          </p:nvPr>
        </p:nvSpPr>
        <p:spPr>
          <a:xfrm>
            <a:off x="680400" y="2336760"/>
            <a:ext cx="9613080" cy="35985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146" name="PlaceHolder 3"/>
          <p:cNvSpPr>
            <a:spLocks noGrp="1"/>
          </p:cNvSpPr>
          <p:nvPr>
            <p:ph type="ftr" idx="10"/>
          </p:nvPr>
        </p:nvSpPr>
        <p:spPr>
          <a:xfrm>
            <a:off x="680400" y="5936040"/>
            <a:ext cx="6869880" cy="364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strike="noStrike" spc="-1">
                <a:solidFill>
                  <a:srgbClr val="000000"/>
                </a:solidFill>
                <a:latin typeface="Times New Roman"/>
              </a:defRPr>
            </a:lvl1pPr>
          </a:lstStyle>
          <a:p>
            <a:pPr indent="0" algn="ctr">
              <a:lnSpc>
                <a:spcPct val="100000"/>
              </a:lnSpc>
              <a:buNone/>
              <a:tabLst>
                <a:tab pos="0" algn="l"/>
              </a:tabLst>
            </a:pPr>
            <a:r>
              <a:rPr lang="en-US" sz="1400" b="0" strike="noStrike" spc="-1">
                <a:solidFill>
                  <a:srgbClr val="000000"/>
                </a:solidFill>
                <a:latin typeface="Times New Roman"/>
              </a:rPr>
              <a:t>&lt;footer&gt;</a:t>
            </a:r>
          </a:p>
        </p:txBody>
      </p:sp>
      <p:sp>
        <p:nvSpPr>
          <p:cNvPr id="147" name="PlaceHolder 4"/>
          <p:cNvSpPr>
            <a:spLocks noGrp="1"/>
          </p:cNvSpPr>
          <p:nvPr>
            <p:ph type="sldNum" idx="11"/>
          </p:nvPr>
        </p:nvSpPr>
        <p:spPr>
          <a:xfrm>
            <a:off x="10729440" y="753120"/>
            <a:ext cx="1153440" cy="1090080"/>
          </a:xfrm>
          <a:prstGeom prst="rect">
            <a:avLst/>
          </a:prstGeom>
          <a:noFill/>
          <a:ln w="0">
            <a:noFill/>
          </a:ln>
        </p:spPr>
        <p:txBody>
          <a:bodyPr lIns="90000" tIns="45000" rIns="90000" bIns="45000" anchor="ctr">
            <a:noAutofit/>
          </a:bodyPr>
          <a:lstStyle>
            <a:lvl1pPr indent="0">
              <a:lnSpc>
                <a:spcPct val="100000"/>
              </a:lnSpc>
              <a:buNone/>
              <a:tabLst>
                <a:tab pos="0" algn="l"/>
              </a:tabLst>
              <a:defRPr lang="en-US" sz="3600" b="0" strike="noStrike" spc="-1">
                <a:solidFill>
                  <a:srgbClr val="FFFFFF"/>
                </a:solidFill>
                <a:latin typeface="Trebuchet MS"/>
              </a:defRPr>
            </a:lvl1pPr>
          </a:lstStyle>
          <a:p>
            <a:pPr indent="0">
              <a:lnSpc>
                <a:spcPct val="100000"/>
              </a:lnSpc>
              <a:buNone/>
              <a:tabLst>
                <a:tab pos="0" algn="l"/>
              </a:tabLst>
            </a:pPr>
            <a:fld id="{3C9D5005-24E4-4311-BEBC-928D6BF7803A}" type="slidenum">
              <a:rPr lang="en-US" sz="3600" b="0" strike="noStrike" spc="-1">
                <a:solidFill>
                  <a:srgbClr val="FFFFFF"/>
                </a:solidFill>
                <a:latin typeface="Trebuchet MS"/>
              </a:rPr>
              <a:t>‹#›</a:t>
            </a:fld>
            <a:endParaRPr lang="en-US" sz="3600" b="0" strike="noStrike" spc="-1">
              <a:solidFill>
                <a:srgbClr val="000000"/>
              </a:solidFill>
              <a:latin typeface="Times New Roman"/>
            </a:endParaRPr>
          </a:p>
        </p:txBody>
      </p:sp>
      <p:sp>
        <p:nvSpPr>
          <p:cNvPr id="148" name="PlaceHolder 5"/>
          <p:cNvSpPr>
            <a:spLocks noGrp="1"/>
          </p:cNvSpPr>
          <p:nvPr>
            <p:ph type="dt" idx="12"/>
          </p:nvPr>
        </p:nvSpPr>
        <p:spPr>
          <a:xfrm>
            <a:off x="7551000" y="5936040"/>
            <a:ext cx="2742480" cy="364320"/>
          </a:xfrm>
          <a:prstGeom prst="rect">
            <a:avLst/>
          </a:prstGeom>
          <a:noFill/>
          <a:ln w="0">
            <a:noFill/>
          </a:ln>
        </p:spPr>
        <p:txBody>
          <a:bodyPr lIns="90000" tIns="45000" rIns="90000" bIns="4500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27E2E"/>
            </a:gs>
            <a:gs pos="100000">
              <a:srgbClr val="D44208"/>
            </a:gs>
          </a:gsLst>
          <a:lin ang="2520000"/>
        </a:gradFill>
        <a:effectLst/>
      </p:bgPr>
    </p:bg>
    <p:spTree>
      <p:nvGrpSpPr>
        <p:cNvPr id="1" name=""/>
        <p:cNvGrpSpPr/>
        <p:nvPr/>
      </p:nvGrpSpPr>
      <p:grpSpPr>
        <a:xfrm>
          <a:off x="0" y="0"/>
          <a:ext cx="0" cy="0"/>
          <a:chOff x="0" y="0"/>
          <a:chExt cx="0" cy="0"/>
        </a:xfrm>
      </p:grpSpPr>
      <p:pic>
        <p:nvPicPr>
          <p:cNvPr id="185" name="Picture 6" descr="hashOverlay-FullResolve.png"/>
          <p:cNvPicPr/>
          <p:nvPr/>
        </p:nvPicPr>
        <p:blipFill>
          <a:blip r:embed="rId14">
            <a:alphaModFix amt="10000"/>
          </a:blip>
          <a:stretch/>
        </p:blipFill>
        <p:spPr>
          <a:xfrm>
            <a:off x="0" y="0"/>
            <a:ext cx="12191400" cy="6857280"/>
          </a:xfrm>
          <a:prstGeom prst="rect">
            <a:avLst/>
          </a:prstGeom>
          <a:ln w="0">
            <a:noFill/>
          </a:ln>
        </p:spPr>
      </p:pic>
      <p:pic>
        <p:nvPicPr>
          <p:cNvPr id="186" name="Picture 14" descr="HD-ShadowLong.png"/>
          <p:cNvPicPr/>
          <p:nvPr/>
        </p:nvPicPr>
        <p:blipFill>
          <a:blip r:embed="rId15"/>
          <a:stretch/>
        </p:blipFill>
        <p:spPr>
          <a:xfrm>
            <a:off x="0" y="1970280"/>
            <a:ext cx="10437120" cy="320400"/>
          </a:xfrm>
          <a:prstGeom prst="rect">
            <a:avLst/>
          </a:prstGeom>
          <a:ln w="0">
            <a:noFill/>
          </a:ln>
        </p:spPr>
      </p:pic>
      <p:pic>
        <p:nvPicPr>
          <p:cNvPr id="187" name="Picture 15" descr="HD-ShadowShort.png"/>
          <p:cNvPicPr/>
          <p:nvPr/>
        </p:nvPicPr>
        <p:blipFill>
          <a:blip r:embed="rId16"/>
          <a:stretch/>
        </p:blipFill>
        <p:spPr>
          <a:xfrm>
            <a:off x="10585800" y="1971360"/>
            <a:ext cx="1602360" cy="143640"/>
          </a:xfrm>
          <a:prstGeom prst="rect">
            <a:avLst/>
          </a:prstGeom>
          <a:ln w="0">
            <a:noFill/>
          </a:ln>
        </p:spPr>
      </p:pic>
      <p:sp>
        <p:nvSpPr>
          <p:cNvPr id="188" name="Rectangle 16"/>
          <p:cNvSpPr/>
          <p:nvPr/>
        </p:nvSpPr>
        <p:spPr>
          <a:xfrm>
            <a:off x="0" y="609480"/>
            <a:ext cx="10437120" cy="136764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FFFFFF"/>
              </a:solidFill>
              <a:latin typeface="Arial"/>
              <a:ea typeface="DejaVu Sans"/>
            </a:endParaRPr>
          </a:p>
        </p:txBody>
      </p:sp>
      <p:sp>
        <p:nvSpPr>
          <p:cNvPr id="189" name="Rectangle 17"/>
          <p:cNvSpPr/>
          <p:nvPr/>
        </p:nvSpPr>
        <p:spPr>
          <a:xfrm>
            <a:off x="10585800" y="609480"/>
            <a:ext cx="1602360" cy="136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190" name="PlaceHolder 1"/>
          <p:cNvSpPr>
            <a:spLocks noGrp="1"/>
          </p:cNvSpPr>
          <p:nvPr>
            <p:ph type="title"/>
          </p:nvPr>
        </p:nvSpPr>
        <p:spPr>
          <a:xfrm>
            <a:off x="680400" y="753120"/>
            <a:ext cx="9613080" cy="108036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Arial"/>
              </a:rPr>
              <a:t>Click to edit the title text format</a:t>
            </a:r>
          </a:p>
        </p:txBody>
      </p:sp>
      <p:sp>
        <p:nvSpPr>
          <p:cNvPr id="191" name="PlaceHolder 2"/>
          <p:cNvSpPr>
            <a:spLocks noGrp="1"/>
          </p:cNvSpPr>
          <p:nvPr>
            <p:ph type="body"/>
          </p:nvPr>
        </p:nvSpPr>
        <p:spPr>
          <a:xfrm>
            <a:off x="680400" y="2336760"/>
            <a:ext cx="9613080" cy="1716120"/>
          </a:xfrm>
          <a:prstGeom prst="rect">
            <a:avLst/>
          </a:prstGeom>
          <a:noFill/>
          <a:ln w="0">
            <a:noFill/>
          </a:ln>
        </p:spPr>
        <p:txBody>
          <a:bodyPr lIns="0" tIns="0" rIns="0" bIns="0" anchor="t">
            <a:normAutofit fontScale="73000"/>
          </a:bodyPr>
          <a:lstStyle/>
          <a:p>
            <a:pPr marL="315360" indent="-23652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630720" lvl="1" indent="-23652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946080" lvl="2" indent="-21024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261440" lvl="3" indent="-15768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1576800" lvl="4" indent="-15768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1892160" lvl="5" indent="-15768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2207520" lvl="6" indent="-15768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192" name="PlaceHolder 3"/>
          <p:cNvSpPr>
            <a:spLocks noGrp="1"/>
          </p:cNvSpPr>
          <p:nvPr>
            <p:ph type="body"/>
          </p:nvPr>
        </p:nvSpPr>
        <p:spPr>
          <a:xfrm>
            <a:off x="680400" y="4216680"/>
            <a:ext cx="9613080" cy="1716120"/>
          </a:xfrm>
          <a:prstGeom prst="rect">
            <a:avLst/>
          </a:prstGeom>
          <a:noFill/>
          <a:ln w="0">
            <a:noFill/>
          </a:ln>
        </p:spPr>
        <p:txBody>
          <a:bodyPr lIns="0" tIns="0" rIns="0" bIns="0" anchor="t">
            <a:normAutofit fontScale="73000"/>
          </a:bodyPr>
          <a:lstStyle/>
          <a:p>
            <a:pPr marL="315360" indent="-23652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630720" lvl="1" indent="-23652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946080" lvl="2" indent="-21024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261440" lvl="3" indent="-15768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1576800" lvl="4" indent="-15768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1892160" lvl="5" indent="-15768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2207520" lvl="6" indent="-15768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193" name="PlaceHolder 4"/>
          <p:cNvSpPr>
            <a:spLocks noGrp="1"/>
          </p:cNvSpPr>
          <p:nvPr>
            <p:ph type="ftr" idx="13"/>
          </p:nvPr>
        </p:nvSpPr>
        <p:spPr>
          <a:xfrm>
            <a:off x="680400" y="5936040"/>
            <a:ext cx="6869880" cy="364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strike="noStrike" spc="-1">
                <a:solidFill>
                  <a:srgbClr val="000000"/>
                </a:solidFill>
                <a:latin typeface="Times New Roman"/>
              </a:defRPr>
            </a:lvl1pPr>
          </a:lstStyle>
          <a:p>
            <a:pPr indent="0" algn="ctr">
              <a:lnSpc>
                <a:spcPct val="100000"/>
              </a:lnSpc>
              <a:buNone/>
              <a:tabLst>
                <a:tab pos="0" algn="l"/>
              </a:tabLst>
            </a:pPr>
            <a:r>
              <a:rPr lang="en-US" sz="1400" b="0" strike="noStrike" spc="-1">
                <a:solidFill>
                  <a:srgbClr val="000000"/>
                </a:solidFill>
                <a:latin typeface="Times New Roman"/>
              </a:rPr>
              <a:t>&lt;footer&gt;</a:t>
            </a:r>
          </a:p>
        </p:txBody>
      </p:sp>
      <p:sp>
        <p:nvSpPr>
          <p:cNvPr id="194" name="PlaceHolder 5"/>
          <p:cNvSpPr>
            <a:spLocks noGrp="1"/>
          </p:cNvSpPr>
          <p:nvPr>
            <p:ph type="sldNum" idx="14"/>
          </p:nvPr>
        </p:nvSpPr>
        <p:spPr>
          <a:xfrm>
            <a:off x="10729440" y="753120"/>
            <a:ext cx="1153440" cy="1090080"/>
          </a:xfrm>
          <a:prstGeom prst="rect">
            <a:avLst/>
          </a:prstGeom>
          <a:noFill/>
          <a:ln w="0">
            <a:noFill/>
          </a:ln>
        </p:spPr>
        <p:txBody>
          <a:bodyPr lIns="90000" tIns="45000" rIns="90000" bIns="45000" anchor="ctr">
            <a:noAutofit/>
          </a:bodyPr>
          <a:lstStyle>
            <a:lvl1pPr indent="0">
              <a:lnSpc>
                <a:spcPct val="100000"/>
              </a:lnSpc>
              <a:buNone/>
              <a:tabLst>
                <a:tab pos="0" algn="l"/>
              </a:tabLst>
              <a:defRPr lang="en-US" sz="3600" b="0" strike="noStrike" spc="-1">
                <a:solidFill>
                  <a:srgbClr val="FFFFFF"/>
                </a:solidFill>
                <a:latin typeface="Trebuchet MS"/>
              </a:defRPr>
            </a:lvl1pPr>
          </a:lstStyle>
          <a:p>
            <a:pPr indent="0">
              <a:lnSpc>
                <a:spcPct val="100000"/>
              </a:lnSpc>
              <a:buNone/>
              <a:tabLst>
                <a:tab pos="0" algn="l"/>
              </a:tabLst>
            </a:pPr>
            <a:fld id="{79D66EDA-D54A-40D6-B9F8-0D09C3683A42}" type="slidenum">
              <a:rPr lang="en-US" sz="3600" b="0" strike="noStrike" spc="-1">
                <a:solidFill>
                  <a:srgbClr val="FFFFFF"/>
                </a:solidFill>
                <a:latin typeface="Trebuchet MS"/>
              </a:rPr>
              <a:t>‹#›</a:t>
            </a:fld>
            <a:endParaRPr lang="en-US" sz="3600" b="0" strike="noStrike" spc="-1">
              <a:solidFill>
                <a:srgbClr val="000000"/>
              </a:solidFill>
              <a:latin typeface="Times New Roman"/>
            </a:endParaRPr>
          </a:p>
        </p:txBody>
      </p:sp>
      <p:sp>
        <p:nvSpPr>
          <p:cNvPr id="195" name="PlaceHolder 6"/>
          <p:cNvSpPr>
            <a:spLocks noGrp="1"/>
          </p:cNvSpPr>
          <p:nvPr>
            <p:ph type="dt" idx="15"/>
          </p:nvPr>
        </p:nvSpPr>
        <p:spPr>
          <a:xfrm>
            <a:off x="7551000" y="5936040"/>
            <a:ext cx="2742480" cy="364320"/>
          </a:xfrm>
          <a:prstGeom prst="rect">
            <a:avLst/>
          </a:prstGeom>
          <a:noFill/>
          <a:ln w="0">
            <a:noFill/>
          </a:ln>
        </p:spPr>
        <p:txBody>
          <a:bodyPr lIns="90000" tIns="45000" rIns="90000" bIns="4500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Lx2qshrYfUk" TargetMode="External"/><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s://www.eeoc.gov/genetic-information-discrimination" TargetMode="External"/><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8.xml"/><Relationship Id="rId4" Type="http://schemas.openxmlformats.org/officeDocument/2006/relationships/hyperlink" Target="https://en.wikipedia.org/wiki/GEDmatch#Usage_by_law_enforcemen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milytreedna.com/my/dashboardv2"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s://you.23andme.com/" TargetMode="External"/><Relationship Id="rId5" Type="http://schemas.openxmlformats.org/officeDocument/2006/relationships/hyperlink" Target="https://www.myheritage.com/dna/results/486182851" TargetMode="External"/><Relationship Id="rId4" Type="http://schemas.openxmlformats.org/officeDocument/2006/relationships/hyperlink" Target="https://www.ancestry.com/dna/insights/FCE9C5DE-B8FA-4F86-8861-248CE54F5B6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hyperlink" Target="https://www.ancestry.com/dna/origins/FCE9C5DE-B8FA-4F86-8861-248CE54F5B63" TargetMode="Externa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hyperlink" Target="https://www.ancestry.com/dna/origins/FCE9C5DE-B8FA-4F86-8861-248CE54F5B63" TargetMode="Externa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hyperlink" Target="https://www.yourdnaguide.com/ydgblog/what-is-removed-cousin-first-cousin-once-removed" TargetMode="External"/><Relationship Id="rId5" Type="http://schemas.openxmlformats.org/officeDocument/2006/relationships/hyperlink" Target="https://support.ancestry.com/s/article/Sharing-AncestryDNA-Results?language=en_US" TargetMode="External"/><Relationship Id="rId4" Type="http://schemas.openxmlformats.org/officeDocument/2006/relationships/hyperlink" Target="https://www.yourdnaguide.com/ydgblog/how-to-share-ancestrydna-results#:~:text=Under%20the%20DNA%20tab%2C%20go,link%20can%20view%20the%20result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hyperlink" Target="https://familylocket.com/understanding-and-using-your-dna-results-4-simple-steps/" TargetMode="External"/><Relationship Id="rId13" Type="http://schemas.openxmlformats.org/officeDocument/2006/relationships/hyperlink" Target="https://familytreemagazine.com/ft-guide-dna/" TargetMode="External"/><Relationship Id="rId3" Type="http://schemas.openxmlformats.org/officeDocument/2006/relationships/image" Target="../media/image1.png"/><Relationship Id="rId7" Type="http://schemas.openxmlformats.org/officeDocument/2006/relationships/hyperlink" Target="https://dnapainter.com/tools/sharedcmv4" TargetMode="External"/><Relationship Id="rId12" Type="http://schemas.openxmlformats.org/officeDocument/2006/relationships/hyperlink" Target="https://www.yourdnaguide.com/your-dna-guide-the-book" TargetMode="External"/><Relationship Id="rId17" Type="http://schemas.openxmlformats.org/officeDocument/2006/relationships/image" Target="../media/image2.png"/><Relationship Id="rId2" Type="http://schemas.openxmlformats.org/officeDocument/2006/relationships/notesSlide" Target="../notesSlides/notesSlide23.xml"/><Relationship Id="rId16"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hyperlink" Target="https://namecensus.com/blog/dna-centimorgan-chart/" TargetMode="External"/><Relationship Id="rId11" Type="http://schemas.openxmlformats.org/officeDocument/2006/relationships/hyperlink" Target="https://www.familysearch.org/en/blog/cousin-chart" TargetMode="External"/><Relationship Id="rId5" Type="http://schemas.openxmlformats.org/officeDocument/2006/relationships/hyperlink" Target="https://www.yourdnahelper.com/2018/09/09/centimorgans-vs-generations/" TargetMode="External"/><Relationship Id="rId15" Type="http://schemas.openxmlformats.org/officeDocument/2006/relationships/hyperlink" Target="https://www.yourdnaguide.com/ydgblog/quick-family-tree-dna-matches" TargetMode="External"/><Relationship Id="rId10" Type="http://schemas.openxmlformats.org/officeDocument/2006/relationships/hyperlink" Target="https://whoareyoumadeof.com/blog/how-to-understand-your-ancestry-dna-results-part-2/" TargetMode="External"/><Relationship Id="rId4" Type="http://schemas.openxmlformats.org/officeDocument/2006/relationships/hyperlink" Target="https://www.familysearch.org/en/blog/centimorgan-chart-understanding-dna" TargetMode="External"/><Relationship Id="rId9" Type="http://schemas.openxmlformats.org/officeDocument/2006/relationships/hyperlink" Target="https://whoareyoumadeof.com/blog/category/geneology/using-ancestry-com/" TargetMode="External"/><Relationship Id="rId14" Type="http://schemas.openxmlformats.org/officeDocument/2006/relationships/hyperlink" Target="https://thegeneticgenealogist.co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file:///\\home\andor\Desktop\geneology\chroniclingamerica.loc.gov"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hyperlink" Target="https://support.ancestry.com/s/article/SideView-Technology?language=en_US" TargetMode="External"/><Relationship Id="rId5" Type="http://schemas.openxmlformats.org/officeDocument/2006/relationships/hyperlink" Target="https://vintageaerial.com/" TargetMode="External"/><Relationship Id="rId4" Type="http://schemas.openxmlformats.org/officeDocument/2006/relationships/hyperlink" Target="https://www.ancestry.c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siue.zoom.us/j/98759323363?pwd=OGsrdTBCaGVVUDkwcW5IMlg5dVR5Zz09"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hyperlink" Target="https://www.mdpi.com/2073-4425/13/8/1381"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nature.com/articles/ng917z" TargetMode="External"/><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3"/>
          <p:cNvPicPr/>
          <p:nvPr/>
        </p:nvPicPr>
        <p:blipFill>
          <a:blip r:embed="rId3"/>
          <a:stretch/>
        </p:blipFill>
        <p:spPr>
          <a:xfrm>
            <a:off x="901800" y="2311560"/>
            <a:ext cx="10387800" cy="2234520"/>
          </a:xfrm>
          <a:prstGeom prst="rect">
            <a:avLst/>
          </a:prstGeom>
          <a:ln w="0">
            <a:noFill/>
          </a:ln>
        </p:spPr>
      </p:pic>
      <p:sp>
        <p:nvSpPr>
          <p:cNvPr id="239" name="PlaceHolder 1"/>
          <p:cNvSpPr>
            <a:spLocks noGrp="1"/>
          </p:cNvSpPr>
          <p:nvPr>
            <p:ph type="title"/>
          </p:nvPr>
        </p:nvSpPr>
        <p:spPr>
          <a:xfrm>
            <a:off x="2023920" y="4724280"/>
            <a:ext cx="8143560" cy="1372320"/>
          </a:xfrm>
          <a:prstGeom prst="rect">
            <a:avLst/>
          </a:prstGeom>
          <a:noFill/>
          <a:ln w="0">
            <a:noFill/>
          </a:ln>
        </p:spPr>
        <p:txBody>
          <a:bodyPr lIns="0" tIns="0" rIns="0" bIns="0" anchor="b">
            <a:noAutofit/>
          </a:bodyPr>
          <a:lstStyle/>
          <a:p>
            <a:pPr indent="0" algn="ctr">
              <a:lnSpc>
                <a:spcPct val="90000"/>
              </a:lnSpc>
              <a:buNone/>
              <a:tabLst>
                <a:tab pos="0" algn="l"/>
              </a:tabLst>
            </a:pPr>
            <a:r>
              <a:rPr lang="en-US" sz="5400" b="0" strike="noStrike" spc="-1">
                <a:solidFill>
                  <a:srgbClr val="FFFFFF"/>
                </a:solidFill>
                <a:latin typeface="Trebuchet MS"/>
              </a:rPr>
              <a:t>DNA Research	</a:t>
            </a:r>
            <a:endParaRPr lang="en-US" sz="5400" b="0" strike="noStrike" spc="-1">
              <a:solidFill>
                <a:srgbClr val="000000"/>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PlaceHolder 1"/>
          <p:cNvSpPr>
            <a:spLocks noGrp="1"/>
          </p:cNvSpPr>
          <p:nvPr>
            <p:ph type="title"/>
          </p:nvPr>
        </p:nvSpPr>
        <p:spPr>
          <a:xfrm>
            <a:off x="680400" y="753120"/>
            <a:ext cx="9613080" cy="1080360"/>
          </a:xfrm>
          <a:prstGeom prst="rect">
            <a:avLst/>
          </a:prstGeom>
          <a:noFill/>
          <a:ln w="0">
            <a:noFill/>
          </a:ln>
        </p:spPr>
        <p:txBody>
          <a:bodyPr lIns="0" tIns="0" rIns="0" bIns="0" anchor="ctr">
            <a:noAutofit/>
          </a:bodyPr>
          <a:lstStyle/>
          <a:p>
            <a:pPr indent="0">
              <a:lnSpc>
                <a:spcPct val="100000"/>
              </a:lnSpc>
              <a:buNone/>
              <a:tabLst>
                <a:tab pos="0" algn="l"/>
              </a:tabLst>
            </a:pPr>
            <a:r>
              <a:rPr lang="en-US" sz="3600" b="0" strike="noStrike" spc="-1">
                <a:solidFill>
                  <a:srgbClr val="000000"/>
                </a:solidFill>
                <a:latin typeface="Trebuchet MS"/>
              </a:rPr>
              <a:t>AncestryDNA &amp; 23&amp;Me | Microarray</a:t>
            </a:r>
            <a:endParaRPr lang="en-US" sz="3600" b="0" strike="noStrike" spc="-1">
              <a:solidFill>
                <a:srgbClr val="000000"/>
              </a:solidFill>
              <a:latin typeface="Arial"/>
            </a:endParaRPr>
          </a:p>
        </p:txBody>
      </p:sp>
      <p:pic>
        <p:nvPicPr>
          <p:cNvPr id="258" name="Picture 257"/>
          <p:cNvPicPr/>
          <p:nvPr/>
        </p:nvPicPr>
        <p:blipFill>
          <a:blip r:embed="rId3"/>
          <a:stretch/>
        </p:blipFill>
        <p:spPr>
          <a:xfrm>
            <a:off x="1371600" y="2057400"/>
            <a:ext cx="8708400" cy="4571640"/>
          </a:xfrm>
          <a:prstGeom prst="rect">
            <a:avLst/>
          </a:prstGeom>
          <a:ln w="0">
            <a:noFill/>
          </a:ln>
          <a:effectLst>
            <a:outerShdw dist="101823" dir="2700000" rotWithShape="0">
              <a:srgbClr val="808080"/>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PlaceHolder 1"/>
          <p:cNvSpPr>
            <a:spLocks noGrp="1"/>
          </p:cNvSpPr>
          <p:nvPr>
            <p:ph type="title"/>
          </p:nvPr>
        </p:nvSpPr>
        <p:spPr>
          <a:xfrm>
            <a:off x="680400" y="753120"/>
            <a:ext cx="9613080" cy="1080360"/>
          </a:xfrm>
          <a:prstGeom prst="rect">
            <a:avLst/>
          </a:prstGeom>
          <a:noFill/>
          <a:ln w="0">
            <a:noFill/>
          </a:ln>
        </p:spPr>
        <p:txBody>
          <a:bodyPr lIns="0" tIns="0" rIns="0" bIns="0" anchor="ctr">
            <a:noAutofit/>
          </a:bodyPr>
          <a:lstStyle/>
          <a:p>
            <a:pPr indent="0">
              <a:lnSpc>
                <a:spcPct val="100000"/>
              </a:lnSpc>
              <a:buNone/>
              <a:tabLst>
                <a:tab pos="0" algn="l"/>
              </a:tabLst>
            </a:pPr>
            <a:r>
              <a:rPr lang="en-US" sz="3600" b="0" strike="noStrike" spc="-1">
                <a:solidFill>
                  <a:srgbClr val="000000"/>
                </a:solidFill>
                <a:latin typeface="Trebuchet MS"/>
              </a:rPr>
              <a:t>AncestryDNA &amp; 23&amp;Me | Microarray</a:t>
            </a:r>
            <a:endParaRPr lang="en-US" sz="3600" b="0" strike="noStrike" spc="-1">
              <a:solidFill>
                <a:srgbClr val="000000"/>
              </a:solidFill>
              <a:latin typeface="Arial"/>
            </a:endParaRPr>
          </a:p>
        </p:txBody>
      </p:sp>
      <p:sp>
        <p:nvSpPr>
          <p:cNvPr id="260" name="PlaceHolder 2"/>
          <p:cNvSpPr>
            <a:spLocks noGrp="1"/>
          </p:cNvSpPr>
          <p:nvPr>
            <p:ph/>
          </p:nvPr>
        </p:nvSpPr>
        <p:spPr>
          <a:xfrm>
            <a:off x="680400" y="2336760"/>
            <a:ext cx="10977840" cy="1716120"/>
          </a:xfrm>
          <a:prstGeom prst="rect">
            <a:avLst/>
          </a:prstGeom>
          <a:noFill/>
          <a:ln w="0">
            <a:noFill/>
          </a:ln>
        </p:spPr>
        <p:txBody>
          <a:bodyPr lIns="0" tIns="0" rIns="0" bIns="0" anchor="t">
            <a:normAutofit fontScale="90000" lnSpcReduction="10000"/>
          </a:bodyPr>
          <a:lstStyle/>
          <a:p>
            <a:pPr marL="388800" indent="-291600">
              <a:lnSpc>
                <a:spcPct val="90000"/>
              </a:lnSpc>
              <a:spcBef>
                <a:spcPts val="1417"/>
              </a:spcBef>
              <a:buClr>
                <a:srgbClr val="000000"/>
              </a:buClr>
              <a:buSzPct val="45000"/>
              <a:buFont typeface="Wingdings" charset="2"/>
              <a:buChar char=""/>
            </a:pPr>
            <a:r>
              <a:rPr lang="en-US" sz="2400" b="0" strike="noStrike" spc="-1">
                <a:solidFill>
                  <a:srgbClr val="FFFFFF"/>
                </a:solidFill>
                <a:latin typeface="Trebuchet MS"/>
              </a:rPr>
              <a:t>23&amp;Me : Illumina Infinium Global Screening Array (Custom)</a:t>
            </a:r>
            <a:endParaRPr lang="en-US" sz="2400" b="0" strike="noStrike" spc="-1">
              <a:solidFill>
                <a:srgbClr val="000000"/>
              </a:solidFill>
              <a:latin typeface="Arial"/>
            </a:endParaRPr>
          </a:p>
          <a:p>
            <a:pPr marL="388800" indent="-291600">
              <a:lnSpc>
                <a:spcPct val="90000"/>
              </a:lnSpc>
              <a:spcBef>
                <a:spcPts val="1417"/>
              </a:spcBef>
              <a:buClr>
                <a:srgbClr val="000000"/>
              </a:buClr>
              <a:buSzPct val="45000"/>
              <a:buFont typeface="Wingdings" charset="2"/>
              <a:buChar char=""/>
            </a:pPr>
            <a:r>
              <a:rPr lang="en-US" sz="2400" b="0" strike="noStrike" spc="-1">
                <a:solidFill>
                  <a:srgbClr val="FFFFFF"/>
                </a:solidFill>
                <a:latin typeface="Trebuchet MS"/>
              </a:rPr>
              <a:t>Primary focus : Personalised Genomics</a:t>
            </a:r>
            <a:endParaRPr lang="en-US" sz="2400" b="0" strike="noStrike" spc="-1">
              <a:solidFill>
                <a:srgbClr val="000000"/>
              </a:solidFill>
              <a:latin typeface="Arial"/>
            </a:endParaRPr>
          </a:p>
          <a:p>
            <a:pPr marL="2332800" lvl="5" indent="-194400">
              <a:lnSpc>
                <a:spcPct val="90000"/>
              </a:lnSpc>
              <a:spcBef>
                <a:spcPts val="283"/>
              </a:spcBef>
              <a:buClr>
                <a:srgbClr val="000000"/>
              </a:buClr>
              <a:buSzPct val="45000"/>
              <a:buFont typeface="Wingdings" charset="2"/>
              <a:buChar char=""/>
            </a:pPr>
            <a:r>
              <a:rPr lang="en-US" sz="2400" b="0" strike="noStrike" spc="-1">
                <a:solidFill>
                  <a:srgbClr val="FFFFFF"/>
                </a:solidFill>
                <a:latin typeface="Trebuchet MS"/>
              </a:rPr>
              <a:t>Treatment of an individual based on their specific genotype</a:t>
            </a:r>
            <a:endParaRPr lang="en-US" sz="2400" b="0" strike="noStrike" spc="-1">
              <a:solidFill>
                <a:srgbClr val="000000"/>
              </a:solidFill>
              <a:latin typeface="Arial"/>
            </a:endParaRPr>
          </a:p>
          <a:p>
            <a:pPr marL="2332800" lvl="5" indent="-194400">
              <a:lnSpc>
                <a:spcPct val="90000"/>
              </a:lnSpc>
              <a:spcBef>
                <a:spcPts val="283"/>
              </a:spcBef>
              <a:buClr>
                <a:srgbClr val="000000"/>
              </a:buClr>
              <a:buSzPct val="45000"/>
              <a:buFont typeface="Wingdings" charset="2"/>
              <a:buChar char=""/>
            </a:pPr>
            <a:r>
              <a:rPr lang="en-US" sz="2400" b="0" strike="noStrike" spc="-1">
                <a:solidFill>
                  <a:srgbClr val="FFFFFF"/>
                </a:solidFill>
                <a:latin typeface="Trebuchet MS"/>
              </a:rPr>
              <a:t>Ethnicity (Race) plays into this, as certain ethnic groups carry specific markers</a:t>
            </a:r>
            <a:endParaRPr lang="en-US" sz="2400" b="0" strike="noStrike" spc="-1">
              <a:solidFill>
                <a:srgbClr val="000000"/>
              </a:solidFill>
              <a:latin typeface="Arial"/>
            </a:endParaRPr>
          </a:p>
        </p:txBody>
      </p:sp>
      <p:sp>
        <p:nvSpPr>
          <p:cNvPr id="261" name="PlaceHolder 3"/>
          <p:cNvSpPr>
            <a:spLocks noGrp="1"/>
          </p:cNvSpPr>
          <p:nvPr>
            <p:ph/>
          </p:nvPr>
        </p:nvSpPr>
        <p:spPr>
          <a:xfrm>
            <a:off x="680400" y="4216680"/>
            <a:ext cx="9613080" cy="171612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400" b="0" u="sng" strike="noStrike" spc="-1">
                <a:solidFill>
                  <a:srgbClr val="FFAE3E"/>
                </a:solidFill>
                <a:uFillTx/>
                <a:latin typeface="Trebuchet MS"/>
                <a:hlinkClick r:id="rId3"/>
              </a:rPr>
              <a:t>Illumina Infinium Global Screening Array</a:t>
            </a:r>
            <a:endParaRPr lang="en-US" sz="2400" b="0" strike="noStrike" spc="-1">
              <a:solidFill>
                <a:srgbClr val="000000"/>
              </a:solidFill>
              <a:latin typeface="Arial"/>
            </a:endParaRPr>
          </a:p>
          <a:p>
            <a:pPr marL="432000" indent="0">
              <a:lnSpc>
                <a:spcPct val="90000"/>
              </a:lnSpc>
              <a:spcBef>
                <a:spcPts val="1417"/>
              </a:spcBef>
              <a:buNone/>
              <a:tabLst>
                <a:tab pos="0" algn="l"/>
              </a:tabLst>
            </a:pPr>
            <a:r>
              <a:rPr lang="en-US" sz="2400" b="0" strike="noStrike" spc="-1">
                <a:solidFill>
                  <a:srgbClr val="FFFFFF"/>
                </a:solidFill>
                <a:latin typeface="Trebuchet MS"/>
              </a:rPr>
              <a:t> </a:t>
            </a:r>
            <a:endParaRPr lang="en-US" sz="2400" b="0" strike="noStrike" spc="-1">
              <a:solidFill>
                <a:srgbClr val="000000"/>
              </a:solidFill>
              <a:latin typeface="Arial"/>
            </a:endParaRPr>
          </a:p>
        </p:txBody>
      </p:sp>
      <p:pic>
        <p:nvPicPr>
          <p:cNvPr id="262" name="Picture 261"/>
          <p:cNvPicPr/>
          <p:nvPr/>
        </p:nvPicPr>
        <p:blipFill>
          <a:blip r:embed="rId4"/>
          <a:stretch/>
        </p:blipFill>
        <p:spPr>
          <a:xfrm>
            <a:off x="2654640" y="4781880"/>
            <a:ext cx="6031800" cy="184716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PlaceHolder 1"/>
          <p:cNvSpPr>
            <a:spLocks noGrp="1"/>
          </p:cNvSpPr>
          <p:nvPr>
            <p:ph type="title"/>
          </p:nvPr>
        </p:nvSpPr>
        <p:spPr>
          <a:xfrm>
            <a:off x="680400" y="753120"/>
            <a:ext cx="9613080" cy="1080360"/>
          </a:xfrm>
          <a:prstGeom prst="rect">
            <a:avLst/>
          </a:prstGeom>
          <a:noFill/>
          <a:ln w="0">
            <a:noFill/>
          </a:ln>
        </p:spPr>
        <p:txBody>
          <a:bodyPr lIns="0" tIns="0" rIns="0" bIns="0" anchor="ctr">
            <a:noAutofit/>
          </a:bodyPr>
          <a:lstStyle/>
          <a:p>
            <a:pPr indent="0">
              <a:lnSpc>
                <a:spcPct val="100000"/>
              </a:lnSpc>
              <a:buNone/>
              <a:tabLst>
                <a:tab pos="0" algn="l"/>
              </a:tabLst>
            </a:pPr>
            <a:r>
              <a:rPr lang="en-US" sz="3600" b="0" strike="noStrike" spc="-1">
                <a:solidFill>
                  <a:srgbClr val="000000"/>
                </a:solidFill>
                <a:latin typeface="Trebuchet MS"/>
              </a:rPr>
              <a:t>AncestryDNA &amp; 23&amp;Me | Microarray</a:t>
            </a:r>
            <a:endParaRPr lang="en-US" sz="3600" b="0" strike="noStrike" spc="-1">
              <a:solidFill>
                <a:srgbClr val="000000"/>
              </a:solidFill>
              <a:latin typeface="Arial"/>
            </a:endParaRPr>
          </a:p>
        </p:txBody>
      </p:sp>
      <p:pic>
        <p:nvPicPr>
          <p:cNvPr id="264" name="Picture 263"/>
          <p:cNvPicPr/>
          <p:nvPr/>
        </p:nvPicPr>
        <p:blipFill>
          <a:blip r:embed="rId3"/>
          <a:stretch/>
        </p:blipFill>
        <p:spPr>
          <a:xfrm>
            <a:off x="916200" y="2336400"/>
            <a:ext cx="10323360" cy="406404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PlaceHolder 1"/>
          <p:cNvSpPr>
            <a:spLocks noGrp="1"/>
          </p:cNvSpPr>
          <p:nvPr>
            <p:ph type="title"/>
          </p:nvPr>
        </p:nvSpPr>
        <p:spPr>
          <a:xfrm>
            <a:off x="680400" y="753120"/>
            <a:ext cx="9613080" cy="1080360"/>
          </a:xfrm>
          <a:prstGeom prst="rect">
            <a:avLst/>
          </a:prstGeom>
          <a:noFill/>
          <a:ln w="0">
            <a:noFill/>
          </a:ln>
        </p:spPr>
        <p:txBody>
          <a:bodyPr lIns="0" tIns="0" rIns="0" bIns="0" anchor="ctr">
            <a:noAutofit/>
          </a:bodyPr>
          <a:lstStyle/>
          <a:p>
            <a:pPr indent="0">
              <a:lnSpc>
                <a:spcPct val="100000"/>
              </a:lnSpc>
              <a:buNone/>
              <a:tabLst>
                <a:tab pos="0" algn="l"/>
              </a:tabLst>
            </a:pPr>
            <a:r>
              <a:rPr lang="en-US" sz="3600" b="0" strike="noStrike" spc="-1">
                <a:solidFill>
                  <a:srgbClr val="000000"/>
                </a:solidFill>
                <a:latin typeface="Trebuchet MS"/>
              </a:rPr>
              <a:t>Nebula Genomics</a:t>
            </a:r>
            <a:endParaRPr lang="en-US" sz="3600" b="0" strike="noStrike" spc="-1">
              <a:solidFill>
                <a:srgbClr val="000000"/>
              </a:solidFill>
              <a:latin typeface="Arial"/>
            </a:endParaRPr>
          </a:p>
        </p:txBody>
      </p:sp>
      <p:pic>
        <p:nvPicPr>
          <p:cNvPr id="266" name="Picture 265"/>
          <p:cNvPicPr/>
          <p:nvPr/>
        </p:nvPicPr>
        <p:blipFill>
          <a:blip r:embed="rId3"/>
          <a:stretch/>
        </p:blipFill>
        <p:spPr>
          <a:xfrm>
            <a:off x="1800360" y="2116080"/>
            <a:ext cx="8257680" cy="4315320"/>
          </a:xfrm>
          <a:prstGeom prst="rect">
            <a:avLst/>
          </a:prstGeom>
          <a:ln w="0">
            <a:noFill/>
          </a:ln>
          <a:effectLst>
            <a:outerShdw dist="101823" dir="2700000" rotWithShape="0">
              <a:srgbClr val="808080"/>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Picture 266"/>
          <p:cNvPicPr/>
          <p:nvPr/>
        </p:nvPicPr>
        <p:blipFill>
          <a:blip r:embed="rId3"/>
          <a:stretch/>
        </p:blipFill>
        <p:spPr>
          <a:xfrm>
            <a:off x="228600" y="2116080"/>
            <a:ext cx="5584680" cy="3598560"/>
          </a:xfrm>
          <a:prstGeom prst="rect">
            <a:avLst/>
          </a:prstGeom>
          <a:ln w="0">
            <a:noFill/>
          </a:ln>
        </p:spPr>
      </p:pic>
      <p:sp>
        <p:nvSpPr>
          <p:cNvPr id="268" name="PlaceHolder 1"/>
          <p:cNvSpPr>
            <a:spLocks noGrp="1"/>
          </p:cNvSpPr>
          <p:nvPr>
            <p:ph type="title"/>
          </p:nvPr>
        </p:nvSpPr>
        <p:spPr>
          <a:xfrm>
            <a:off x="680400" y="753120"/>
            <a:ext cx="9613080" cy="1080360"/>
          </a:xfrm>
          <a:prstGeom prst="rect">
            <a:avLst/>
          </a:prstGeom>
          <a:noFill/>
          <a:ln w="0">
            <a:noFill/>
          </a:ln>
        </p:spPr>
        <p:txBody>
          <a:bodyPr lIns="0" tIns="0" rIns="0" bIns="0" anchor="ctr">
            <a:noAutofit/>
          </a:bodyPr>
          <a:lstStyle/>
          <a:p>
            <a:pPr indent="0">
              <a:lnSpc>
                <a:spcPct val="100000"/>
              </a:lnSpc>
              <a:buNone/>
              <a:tabLst>
                <a:tab pos="0" algn="l"/>
              </a:tabLst>
            </a:pPr>
            <a:r>
              <a:rPr lang="en-US" sz="3600" b="0" strike="noStrike" spc="-1">
                <a:solidFill>
                  <a:srgbClr val="000000"/>
                </a:solidFill>
                <a:latin typeface="Trebuchet MS"/>
              </a:rPr>
              <a:t>Nebula Genomics</a:t>
            </a:r>
            <a:endParaRPr lang="en-US" sz="3600" b="0" strike="noStrike" spc="-1">
              <a:solidFill>
                <a:srgbClr val="000000"/>
              </a:solidFill>
              <a:latin typeface="Arial"/>
            </a:endParaRPr>
          </a:p>
        </p:txBody>
      </p:sp>
      <p:pic>
        <p:nvPicPr>
          <p:cNvPr id="269" name="Picture 268"/>
          <p:cNvPicPr/>
          <p:nvPr/>
        </p:nvPicPr>
        <p:blipFill>
          <a:blip r:embed="rId4"/>
          <a:stretch/>
        </p:blipFill>
        <p:spPr>
          <a:xfrm>
            <a:off x="5916600" y="2076840"/>
            <a:ext cx="5970240" cy="365724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PlaceHolder 1"/>
          <p:cNvSpPr>
            <a:spLocks noGrp="1"/>
          </p:cNvSpPr>
          <p:nvPr>
            <p:ph type="title"/>
          </p:nvPr>
        </p:nvSpPr>
        <p:spPr>
          <a:xfrm>
            <a:off x="680400" y="753120"/>
            <a:ext cx="9613080" cy="1080360"/>
          </a:xfrm>
          <a:prstGeom prst="rect">
            <a:avLst/>
          </a:prstGeom>
          <a:noFill/>
          <a:ln w="0">
            <a:noFill/>
          </a:ln>
        </p:spPr>
        <p:txBody>
          <a:bodyPr lIns="0" tIns="0" rIns="0" bIns="0" anchor="ctr">
            <a:noAutofit/>
          </a:bodyPr>
          <a:lstStyle/>
          <a:p>
            <a:pPr indent="0">
              <a:lnSpc>
                <a:spcPct val="100000"/>
              </a:lnSpc>
              <a:buNone/>
              <a:tabLst>
                <a:tab pos="0" algn="l"/>
              </a:tabLst>
            </a:pPr>
            <a:r>
              <a:rPr lang="en-US" sz="3600" b="0" strike="noStrike" spc="-1">
                <a:solidFill>
                  <a:srgbClr val="000000"/>
                </a:solidFill>
                <a:latin typeface="Trebuchet MS"/>
              </a:rPr>
              <a:t>Genetic Information Nondiscrimination Act (GINA) 2008</a:t>
            </a:r>
            <a:endParaRPr lang="en-US" sz="3600" b="0" strike="noStrike" spc="-1">
              <a:solidFill>
                <a:srgbClr val="000000"/>
              </a:solidFill>
              <a:latin typeface="Arial"/>
            </a:endParaRPr>
          </a:p>
        </p:txBody>
      </p:sp>
      <p:sp>
        <p:nvSpPr>
          <p:cNvPr id="271" name="PlaceHolder 2"/>
          <p:cNvSpPr>
            <a:spLocks noGrp="1"/>
          </p:cNvSpPr>
          <p:nvPr>
            <p:ph/>
          </p:nvPr>
        </p:nvSpPr>
        <p:spPr>
          <a:xfrm>
            <a:off x="656640" y="2185920"/>
            <a:ext cx="9613080" cy="406080"/>
          </a:xfrm>
          <a:prstGeom prst="rect">
            <a:avLst/>
          </a:prstGeom>
          <a:noFill/>
          <a:ln w="0">
            <a:noFill/>
          </a:ln>
        </p:spPr>
        <p:txBody>
          <a:bodyPr lIns="0" tIns="0" rIns="0" bIns="0" anchor="t">
            <a:normAutofit fontScale="40500" lnSpcReduction="20000"/>
          </a:bodyPr>
          <a:lstStyle/>
          <a:p>
            <a:pPr marL="207360" indent="-155520">
              <a:lnSpc>
                <a:spcPct val="90000"/>
              </a:lnSpc>
              <a:spcBef>
                <a:spcPts val="1417"/>
              </a:spcBef>
              <a:buClr>
                <a:srgbClr val="000000"/>
              </a:buClr>
              <a:buSzPct val="45000"/>
              <a:buFont typeface="Wingdings" charset="2"/>
              <a:buChar char=""/>
            </a:pPr>
            <a:r>
              <a:rPr lang="en-US" sz="2400" b="0" strike="noStrike" spc="-1">
                <a:solidFill>
                  <a:srgbClr val="FFFFFF"/>
                </a:solidFill>
                <a:latin typeface="Trebuchet MS"/>
              </a:rPr>
              <a:t>URL: </a:t>
            </a:r>
            <a:r>
              <a:rPr lang="en-US" sz="2400" b="0" u="sng" strike="noStrike" spc="-1">
                <a:solidFill>
                  <a:srgbClr val="FFAE3E"/>
                </a:solidFill>
                <a:uFillTx/>
                <a:latin typeface="Trebuchet MS"/>
                <a:hlinkClick r:id="rId3"/>
              </a:rPr>
              <a:t>https://www.eeoc.gov/genetic-information-discrimination</a:t>
            </a:r>
            <a:r>
              <a:rPr lang="en-US" sz="2400" b="0" strike="noStrike" spc="-1">
                <a:solidFill>
                  <a:srgbClr val="FFFFFF"/>
                </a:solidFill>
                <a:latin typeface="Trebuchet MS"/>
              </a:rPr>
              <a:t> </a:t>
            </a:r>
            <a:endParaRPr lang="en-US" sz="2400" b="0" strike="noStrike" spc="-1">
              <a:solidFill>
                <a:srgbClr val="000000"/>
              </a:solidFill>
              <a:latin typeface="Arial"/>
            </a:endParaRPr>
          </a:p>
          <a:p>
            <a:pPr marL="207360" indent="0">
              <a:lnSpc>
                <a:spcPct val="90000"/>
              </a:lnSpc>
              <a:spcBef>
                <a:spcPts val="1417"/>
              </a:spcBef>
              <a:buNone/>
              <a:tabLst>
                <a:tab pos="0" algn="l"/>
              </a:tabLst>
            </a:pPr>
            <a:r>
              <a:rPr lang="en-US" sz="2400" b="0" strike="noStrike" spc="-1">
                <a:solidFill>
                  <a:srgbClr val="FFFFFF"/>
                </a:solidFill>
                <a:latin typeface="Trebuchet MS"/>
              </a:rPr>
              <a:t> </a:t>
            </a:r>
            <a:endParaRPr lang="en-US" sz="2400" b="0" strike="noStrike" spc="-1">
              <a:solidFill>
                <a:srgbClr val="000000"/>
              </a:solidFill>
              <a:latin typeface="Arial"/>
            </a:endParaRPr>
          </a:p>
        </p:txBody>
      </p:sp>
      <p:pic>
        <p:nvPicPr>
          <p:cNvPr id="272" name="Picture 271"/>
          <p:cNvPicPr/>
          <p:nvPr/>
        </p:nvPicPr>
        <p:blipFill>
          <a:blip r:embed="rId4"/>
          <a:stretch/>
        </p:blipFill>
        <p:spPr>
          <a:xfrm>
            <a:off x="1600200" y="2743200"/>
            <a:ext cx="7086240" cy="387072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PlaceHolder 1"/>
          <p:cNvSpPr>
            <a:spLocks noGrp="1"/>
          </p:cNvSpPr>
          <p:nvPr>
            <p:ph type="title"/>
          </p:nvPr>
        </p:nvSpPr>
        <p:spPr>
          <a:xfrm>
            <a:off x="680400" y="753120"/>
            <a:ext cx="9613080" cy="1080360"/>
          </a:xfrm>
          <a:prstGeom prst="rect">
            <a:avLst/>
          </a:prstGeom>
          <a:noFill/>
          <a:ln w="0">
            <a:noFill/>
          </a:ln>
        </p:spPr>
        <p:txBody>
          <a:bodyPr lIns="0" tIns="0" rIns="0" bIns="0" anchor="ctr">
            <a:noAutofit/>
          </a:bodyPr>
          <a:lstStyle/>
          <a:p>
            <a:pPr indent="0">
              <a:lnSpc>
                <a:spcPct val="100000"/>
              </a:lnSpc>
              <a:buNone/>
              <a:tabLst>
                <a:tab pos="0" algn="l"/>
              </a:tabLst>
            </a:pPr>
            <a:r>
              <a:rPr lang="en-US" sz="3600" b="0" strike="noStrike" spc="-1">
                <a:solidFill>
                  <a:srgbClr val="000000"/>
                </a:solidFill>
                <a:latin typeface="Trebuchet MS"/>
              </a:rPr>
              <a:t>Forensic Genetic Genealogy | GEDmatch</a:t>
            </a:r>
            <a:endParaRPr lang="en-US" sz="3600" b="0" strike="noStrike" spc="-1">
              <a:solidFill>
                <a:srgbClr val="000000"/>
              </a:solidFill>
              <a:latin typeface="Arial"/>
            </a:endParaRPr>
          </a:p>
        </p:txBody>
      </p:sp>
      <p:pic>
        <p:nvPicPr>
          <p:cNvPr id="274" name="Picture 273"/>
          <p:cNvPicPr/>
          <p:nvPr/>
        </p:nvPicPr>
        <p:blipFill>
          <a:blip r:embed="rId3"/>
          <a:stretch/>
        </p:blipFill>
        <p:spPr>
          <a:xfrm>
            <a:off x="3753000" y="1756080"/>
            <a:ext cx="6694920" cy="2622600"/>
          </a:xfrm>
          <a:prstGeom prst="rect">
            <a:avLst/>
          </a:prstGeom>
          <a:ln w="0">
            <a:noFill/>
          </a:ln>
        </p:spPr>
      </p:pic>
      <p:sp>
        <p:nvSpPr>
          <p:cNvPr id="275" name="PlaceHolder 2"/>
          <p:cNvSpPr>
            <a:spLocks noGrp="1"/>
          </p:cNvSpPr>
          <p:nvPr>
            <p:ph/>
          </p:nvPr>
        </p:nvSpPr>
        <p:spPr>
          <a:xfrm>
            <a:off x="680400" y="4216680"/>
            <a:ext cx="10885320" cy="2392200"/>
          </a:xfrm>
          <a:prstGeom prst="rect">
            <a:avLst/>
          </a:prstGeom>
          <a:noFill/>
          <a:ln w="0">
            <a:noFill/>
          </a:ln>
        </p:spPr>
        <p:txBody>
          <a:bodyPr lIns="0" tIns="0" rIns="0" bIns="0" anchor="t">
            <a:normAutofit fontScale="59000" lnSpcReduction="20000"/>
          </a:bodyPr>
          <a:lstStyle/>
          <a:p>
            <a:pPr marL="254880" indent="-191160">
              <a:lnSpc>
                <a:spcPct val="90000"/>
              </a:lnSpc>
              <a:spcBef>
                <a:spcPts val="1417"/>
              </a:spcBef>
              <a:buClr>
                <a:srgbClr val="000000"/>
              </a:buClr>
              <a:buSzPct val="45000"/>
              <a:buFont typeface="Wingdings" charset="2"/>
              <a:buChar char=""/>
            </a:pPr>
            <a:r>
              <a:rPr lang="en-US" sz="2400" b="0" u="sng" strike="noStrike" spc="-1">
                <a:solidFill>
                  <a:srgbClr val="FFAE3E"/>
                </a:solidFill>
                <a:uFillTx/>
                <a:latin typeface="Trebuchet MS"/>
                <a:hlinkClick r:id="rId4"/>
              </a:rPr>
              <a:t>Usage by law enforcement</a:t>
            </a:r>
            <a:endParaRPr lang="en-US" sz="2400" b="0" strike="noStrike" spc="-1">
              <a:solidFill>
                <a:srgbClr val="000000"/>
              </a:solidFill>
              <a:latin typeface="Arial"/>
            </a:endParaRPr>
          </a:p>
          <a:p>
            <a:pPr marL="254880" indent="-191160">
              <a:lnSpc>
                <a:spcPct val="90000"/>
              </a:lnSpc>
              <a:spcBef>
                <a:spcPts val="1417"/>
              </a:spcBef>
              <a:buClr>
                <a:srgbClr val="000000"/>
              </a:buClr>
              <a:buSzPct val="45000"/>
              <a:buFont typeface="Wingdings" charset="2"/>
              <a:buChar char=""/>
            </a:pPr>
            <a:r>
              <a:rPr lang="en-US" sz="2400" b="0" strike="noStrike" spc="-1">
                <a:solidFill>
                  <a:srgbClr val="FFFFFF"/>
                </a:solidFill>
                <a:latin typeface="Trebuchet MS"/>
              </a:rPr>
              <a:t>In December 2018, police forces in the United States said that, with the help of GEDmatch and genetic genealogy, they had been able to find suspects in a total of 28 cold cases of murder and rape that year. Also in December 2018, Family Tree DNA allowed law enforcement agencies, including the FBI, to upload DNA profiles from crime scenes to help solve cold crimes. As of that time, GEDmatch was not the only site that could be used by law enforcement officials to solve crimes using genetic genealogy.</a:t>
            </a:r>
            <a:endParaRPr lang="en-US" sz="2400" b="0" strike="noStrike" spc="-1">
              <a:solidFill>
                <a:srgbClr val="000000"/>
              </a:solidFill>
              <a:latin typeface="Arial"/>
            </a:endParaRPr>
          </a:p>
          <a:p>
            <a:pPr marL="254880" indent="-191160">
              <a:lnSpc>
                <a:spcPct val="90000"/>
              </a:lnSpc>
              <a:spcBef>
                <a:spcPts val="1417"/>
              </a:spcBef>
              <a:buClr>
                <a:srgbClr val="000000"/>
              </a:buClr>
              <a:buSzPct val="45000"/>
              <a:buFont typeface="Wingdings" charset="2"/>
              <a:buChar char=""/>
            </a:pPr>
            <a:r>
              <a:rPr lang="en-US" sz="2400" b="0" strike="noStrike" spc="-1">
                <a:solidFill>
                  <a:srgbClr val="FFFFFF"/>
                </a:solidFill>
                <a:latin typeface="Trebuchet MS"/>
              </a:rPr>
              <a:t>White people are overrepresented on GEDmatch and are believed to be underrepresented in CODIS, the FBI's collection of DNA samples pulled from crime scenes, arrestees, and criminal suspects. Thus, GEDmatch may be especially effective in facilitating the arrests of white suspects who might otherwise have eluded law enforcement. On May 18, 2019, GEDmatch revised its privacy statement to users regarding the collection and use of genetic information, including the circumstances in which it may cooperate with law-enforcement use of its database. As of September 2020, GEDmatch has been credited for helping facilitate nearly 120 cold-case arrests and for helping in 11 "Jane and John Doe" identifications across the United States.</a:t>
            </a:r>
            <a:endParaRPr lang="en-US" sz="2400" b="0" strike="noStrike" spc="-1">
              <a:solidFill>
                <a:srgbClr val="000000"/>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PlaceHolder 1"/>
          <p:cNvSpPr>
            <a:spLocks noGrp="1"/>
          </p:cNvSpPr>
          <p:nvPr>
            <p:ph type="title"/>
          </p:nvPr>
        </p:nvSpPr>
        <p:spPr>
          <a:xfrm>
            <a:off x="680400" y="753120"/>
            <a:ext cx="9613080" cy="1080360"/>
          </a:xfrm>
          <a:prstGeom prst="rect">
            <a:avLst/>
          </a:prstGeom>
          <a:noFill/>
          <a:ln w="0">
            <a:noFill/>
          </a:ln>
        </p:spPr>
        <p:txBody>
          <a:bodyPr lIns="90000" tIns="45000" rIns="90000" bIns="45000" anchor="ctr">
            <a:normAutofit/>
          </a:bodyPr>
          <a:lstStyle/>
          <a:p>
            <a:pPr indent="0">
              <a:lnSpc>
                <a:spcPct val="90000"/>
              </a:lnSpc>
              <a:buNone/>
              <a:tabLst>
                <a:tab pos="0" algn="l"/>
              </a:tabLst>
            </a:pPr>
            <a:r>
              <a:rPr lang="en-US" sz="5400" b="0" strike="noStrike" spc="-1">
                <a:solidFill>
                  <a:srgbClr val="000000"/>
                </a:solidFill>
                <a:latin typeface="Trebuchet MS"/>
              </a:rPr>
              <a:t>Percentage of DNA</a:t>
            </a:r>
            <a:endParaRPr lang="en-US" sz="5400" b="0" strike="noStrike" spc="-1">
              <a:solidFill>
                <a:srgbClr val="000000"/>
              </a:solidFill>
              <a:latin typeface="Arial"/>
            </a:endParaRPr>
          </a:p>
        </p:txBody>
      </p:sp>
      <p:pic>
        <p:nvPicPr>
          <p:cNvPr id="277" name="Picture 4" descr="Pin on genealogy"/>
          <p:cNvPicPr/>
          <p:nvPr/>
        </p:nvPicPr>
        <p:blipFill>
          <a:blip r:embed="rId3"/>
          <a:stretch/>
        </p:blipFill>
        <p:spPr>
          <a:xfrm>
            <a:off x="873360" y="2250000"/>
            <a:ext cx="9587880" cy="413964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p:cNvSpPr>
          <p:nvPr>
            <p:ph type="title"/>
          </p:nvPr>
        </p:nvSpPr>
        <p:spPr>
          <a:xfrm>
            <a:off x="680400" y="753120"/>
            <a:ext cx="9613080" cy="1080360"/>
          </a:xfrm>
          <a:prstGeom prst="rect">
            <a:avLst/>
          </a:prstGeom>
          <a:noFill/>
          <a:ln w="0">
            <a:noFill/>
          </a:ln>
        </p:spPr>
        <p:txBody>
          <a:bodyPr lIns="90000" tIns="45000" rIns="90000" bIns="45000" anchor="ctr">
            <a:normAutofit/>
          </a:bodyPr>
          <a:lstStyle/>
          <a:p>
            <a:pPr indent="0">
              <a:lnSpc>
                <a:spcPct val="90000"/>
              </a:lnSpc>
              <a:buNone/>
              <a:tabLst>
                <a:tab pos="0" algn="l"/>
              </a:tabLst>
            </a:pPr>
            <a:r>
              <a:rPr lang="en-US" sz="5400" b="0" strike="noStrike" spc="-1">
                <a:solidFill>
                  <a:srgbClr val="000000"/>
                </a:solidFill>
                <a:latin typeface="Trebuchet MS"/>
              </a:rPr>
              <a:t>DNA Testing Companies</a:t>
            </a:r>
            <a:endParaRPr lang="en-US" sz="5400" b="0" strike="noStrike" spc="-1">
              <a:solidFill>
                <a:srgbClr val="000000"/>
              </a:solidFill>
              <a:latin typeface="Arial"/>
            </a:endParaRPr>
          </a:p>
        </p:txBody>
      </p:sp>
      <p:sp>
        <p:nvSpPr>
          <p:cNvPr id="279" name="PlaceHolder 2"/>
          <p:cNvSpPr>
            <a:spLocks noGrp="1"/>
          </p:cNvSpPr>
          <p:nvPr>
            <p:ph/>
          </p:nvPr>
        </p:nvSpPr>
        <p:spPr>
          <a:xfrm>
            <a:off x="285840" y="2165400"/>
            <a:ext cx="11524680" cy="4539600"/>
          </a:xfrm>
          <a:prstGeom prst="rect">
            <a:avLst/>
          </a:prstGeom>
          <a:noFill/>
          <a:ln w="0">
            <a:noFill/>
          </a:ln>
        </p:spPr>
        <p:txBody>
          <a:bodyPr lIns="90000" tIns="45000" rIns="90000" bIns="45000" anchor="t">
            <a:normAutofit fontScale="25000" lnSpcReduction="20000"/>
          </a:bodyPr>
          <a:lstStyle/>
          <a:p>
            <a:pPr marL="228600" indent="-228600">
              <a:lnSpc>
                <a:spcPct val="120000"/>
              </a:lnSpc>
              <a:spcBef>
                <a:spcPts val="1001"/>
              </a:spcBef>
              <a:spcAft>
                <a:spcPts val="1001"/>
              </a:spcAft>
              <a:buClr>
                <a:srgbClr val="FFFFFF"/>
              </a:buClr>
              <a:buFont typeface="Arial"/>
              <a:buChar char="•"/>
            </a:pPr>
            <a:r>
              <a:rPr lang="en-US" sz="14200" b="0" u="sng" strike="noStrike" spc="-1">
                <a:solidFill>
                  <a:srgbClr val="FFAE3E"/>
                </a:solidFill>
                <a:uFillTx/>
                <a:latin typeface="Trebuchet MS"/>
                <a:hlinkClick r:id="rId3"/>
              </a:rPr>
              <a:t>Family Tree DNA</a:t>
            </a:r>
            <a:r>
              <a:rPr lang="en-US" sz="14200" b="0" strike="noStrike" spc="-1">
                <a:solidFill>
                  <a:srgbClr val="FFFFFF"/>
                </a:solidFill>
                <a:latin typeface="Trebuchet MS"/>
              </a:rPr>
              <a:t> (November, 2005)-added Big-Y,  2022</a:t>
            </a:r>
            <a:endParaRPr lang="en-US" sz="14200" b="0" strike="noStrike" spc="-1">
              <a:solidFill>
                <a:srgbClr val="000000"/>
              </a:solidFill>
              <a:latin typeface="Arial"/>
            </a:endParaRPr>
          </a:p>
          <a:p>
            <a:pPr marL="228600" indent="-228600">
              <a:lnSpc>
                <a:spcPct val="120000"/>
              </a:lnSpc>
              <a:spcBef>
                <a:spcPts val="1001"/>
              </a:spcBef>
              <a:buClr>
                <a:srgbClr val="FFFFFF"/>
              </a:buClr>
              <a:buFont typeface="Arial"/>
              <a:buChar char="•"/>
            </a:pPr>
            <a:r>
              <a:rPr lang="en-US" sz="14200" b="0" u="sng" strike="noStrike" spc="-1">
                <a:solidFill>
                  <a:srgbClr val="FFAE3E"/>
                </a:solidFill>
                <a:uFillTx/>
                <a:latin typeface="Trebuchet MS"/>
                <a:hlinkClick r:id="rId4"/>
              </a:rPr>
              <a:t>Ancestry</a:t>
            </a:r>
            <a:r>
              <a:rPr lang="en-US" sz="14200" b="0" strike="noStrike" spc="-1">
                <a:solidFill>
                  <a:srgbClr val="FFFFFF"/>
                </a:solidFill>
                <a:latin typeface="Trebuchet MS"/>
              </a:rPr>
              <a:t> (December, 2014)</a:t>
            </a:r>
            <a:endParaRPr lang="en-US" sz="14200" b="0" strike="noStrike" spc="-1">
              <a:solidFill>
                <a:srgbClr val="000000"/>
              </a:solidFill>
              <a:latin typeface="Arial"/>
            </a:endParaRPr>
          </a:p>
          <a:p>
            <a:pPr marL="228600" indent="-228600">
              <a:lnSpc>
                <a:spcPct val="120000"/>
              </a:lnSpc>
              <a:spcBef>
                <a:spcPts val="1001"/>
              </a:spcBef>
              <a:buClr>
                <a:srgbClr val="FFFFFF"/>
              </a:buClr>
              <a:buFont typeface="Arial"/>
              <a:buChar char="•"/>
            </a:pPr>
            <a:r>
              <a:rPr lang="en-US" sz="14200" b="0" strike="noStrike" spc="-1">
                <a:solidFill>
                  <a:srgbClr val="FFFFFF"/>
                </a:solidFill>
                <a:latin typeface="Trebuchet MS"/>
              </a:rPr>
              <a:t>Helix-National Geographic Society (February, 2017)</a:t>
            </a:r>
            <a:endParaRPr lang="en-US" sz="14200" b="0" strike="noStrike" spc="-1">
              <a:solidFill>
                <a:srgbClr val="000000"/>
              </a:solidFill>
              <a:latin typeface="Arial"/>
            </a:endParaRPr>
          </a:p>
          <a:p>
            <a:pPr marL="228600" indent="-228600">
              <a:lnSpc>
                <a:spcPct val="120000"/>
              </a:lnSpc>
              <a:spcBef>
                <a:spcPts val="1001"/>
              </a:spcBef>
              <a:buClr>
                <a:srgbClr val="FFFFFF"/>
              </a:buClr>
              <a:buFont typeface="Arial"/>
              <a:buChar char="•"/>
            </a:pPr>
            <a:r>
              <a:rPr lang="en-US" sz="14200" b="0" u="sng" strike="noStrike" spc="-1">
                <a:solidFill>
                  <a:srgbClr val="FFAE3E"/>
                </a:solidFill>
                <a:uFillTx/>
                <a:latin typeface="Trebuchet MS"/>
                <a:hlinkClick r:id="rId5"/>
              </a:rPr>
              <a:t>My Heritage</a:t>
            </a:r>
            <a:r>
              <a:rPr lang="en-US" sz="14200" b="0" strike="noStrike" spc="-1">
                <a:solidFill>
                  <a:srgbClr val="FFFFFF"/>
                </a:solidFill>
                <a:latin typeface="Trebuchet MS"/>
              </a:rPr>
              <a:t> (January, 2018)</a:t>
            </a:r>
            <a:endParaRPr lang="en-US" sz="14200" b="0" strike="noStrike" spc="-1">
              <a:solidFill>
                <a:srgbClr val="000000"/>
              </a:solidFill>
              <a:latin typeface="Arial"/>
            </a:endParaRPr>
          </a:p>
          <a:p>
            <a:pPr marL="228600" indent="-228600">
              <a:lnSpc>
                <a:spcPct val="120000"/>
              </a:lnSpc>
              <a:buClr>
                <a:srgbClr val="FFFFFF"/>
              </a:buClr>
              <a:buFont typeface="Arial"/>
              <a:buChar char="•"/>
            </a:pPr>
            <a:r>
              <a:rPr lang="en-US" sz="14200" b="0" u="sng" strike="noStrike" spc="-1">
                <a:solidFill>
                  <a:srgbClr val="FFAE3E"/>
                </a:solidFill>
                <a:uFillTx/>
                <a:latin typeface="Trebuchet MS"/>
                <a:hlinkClick r:id="rId6"/>
              </a:rPr>
              <a:t>23 and Me</a:t>
            </a:r>
            <a:r>
              <a:rPr lang="en-US" sz="14200" b="0" strike="noStrike" spc="-1">
                <a:solidFill>
                  <a:srgbClr val="FFFFFF"/>
                </a:solidFill>
                <a:latin typeface="Trebuchet MS"/>
              </a:rPr>
              <a:t> (December 2018-added Health later)</a:t>
            </a:r>
            <a:endParaRPr lang="en-US" sz="14200" b="0" strike="noStrike" spc="-1">
              <a:solidFill>
                <a:srgbClr val="000000"/>
              </a:solidFill>
              <a:latin typeface="Arial"/>
            </a:endParaRPr>
          </a:p>
          <a:p>
            <a:pPr indent="0">
              <a:lnSpc>
                <a:spcPct val="90000"/>
              </a:lnSpc>
              <a:spcBef>
                <a:spcPts val="1001"/>
              </a:spcBef>
              <a:buNone/>
              <a:tabLst>
                <a:tab pos="0" algn="l"/>
              </a:tabLst>
            </a:pPr>
            <a:endParaRPr lang="en-US" sz="2800" b="0" strike="noStrike" spc="-1">
              <a:solidFill>
                <a:srgbClr val="000000"/>
              </a:solidFill>
              <a:latin typeface="Arial"/>
            </a:endParaRPr>
          </a:p>
          <a:p>
            <a:pPr indent="0">
              <a:lnSpc>
                <a:spcPct val="90000"/>
              </a:lnSpc>
              <a:spcBef>
                <a:spcPts val="1001"/>
              </a:spcBef>
              <a:buNone/>
              <a:tabLst>
                <a:tab pos="0" algn="l"/>
              </a:tabLst>
            </a:pPr>
            <a:endParaRPr lang="en-US" sz="2800" b="0" strike="noStrike" spc="-1">
              <a:solidFill>
                <a:srgbClr val="000000"/>
              </a:solidFill>
              <a:latin typeface="Arial"/>
            </a:endParaRPr>
          </a:p>
          <a:p>
            <a:pPr indent="0">
              <a:lnSpc>
                <a:spcPct val="90000"/>
              </a:lnSpc>
              <a:spcBef>
                <a:spcPts val="1001"/>
              </a:spcBef>
              <a:buNone/>
              <a:tabLst>
                <a:tab pos="0" algn="l"/>
              </a:tabLst>
            </a:pPr>
            <a:endParaRPr lang="en-US" sz="2800" b="0" strike="noStrike" spc="-1">
              <a:solidFill>
                <a:srgbClr val="000000"/>
              </a:solidFill>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PlaceHolder 1"/>
          <p:cNvSpPr>
            <a:spLocks noGrp="1"/>
          </p:cNvSpPr>
          <p:nvPr>
            <p:ph type="title"/>
          </p:nvPr>
        </p:nvSpPr>
        <p:spPr>
          <a:xfrm>
            <a:off x="680400" y="753120"/>
            <a:ext cx="9613080" cy="1080360"/>
          </a:xfrm>
          <a:prstGeom prst="rect">
            <a:avLst/>
          </a:prstGeom>
          <a:noFill/>
          <a:ln w="0">
            <a:noFill/>
          </a:ln>
        </p:spPr>
        <p:txBody>
          <a:bodyPr lIns="90000" tIns="45000" rIns="90000" bIns="45000" anchor="ctr">
            <a:normAutofit/>
          </a:bodyPr>
          <a:lstStyle/>
          <a:p>
            <a:pPr indent="0">
              <a:lnSpc>
                <a:spcPct val="90000"/>
              </a:lnSpc>
              <a:buNone/>
              <a:tabLst>
                <a:tab pos="0" algn="l"/>
              </a:tabLst>
            </a:pPr>
            <a:r>
              <a:rPr lang="en-US" sz="5400" b="0" strike="noStrike" spc="-1">
                <a:solidFill>
                  <a:srgbClr val="000000"/>
                </a:solidFill>
                <a:latin typeface="Trebuchet MS"/>
              </a:rPr>
              <a:t>Ethnicity Results</a:t>
            </a:r>
            <a:endParaRPr lang="en-US" sz="5400" b="0" strike="noStrike" spc="-1">
              <a:solidFill>
                <a:srgbClr val="000000"/>
              </a:solidFill>
              <a:latin typeface="Arial"/>
            </a:endParaRPr>
          </a:p>
        </p:txBody>
      </p:sp>
      <p:pic>
        <p:nvPicPr>
          <p:cNvPr id="281" name="Content Placeholder 12" descr="Graphical user interface, application&#10;&#10;Description automatically generated"/>
          <p:cNvPicPr/>
          <p:nvPr/>
        </p:nvPicPr>
        <p:blipFill>
          <a:blip r:embed="rId3"/>
          <a:stretch/>
        </p:blipFill>
        <p:spPr>
          <a:xfrm>
            <a:off x="680400" y="2108520"/>
            <a:ext cx="4559760" cy="4593600"/>
          </a:xfrm>
          <a:prstGeom prst="rect">
            <a:avLst/>
          </a:prstGeom>
          <a:ln w="0">
            <a:noFill/>
          </a:ln>
        </p:spPr>
      </p:pic>
      <p:pic>
        <p:nvPicPr>
          <p:cNvPr id="282" name="Picture 14" descr="Map&#10;&#10;Description automatically generated"/>
          <p:cNvPicPr/>
          <p:nvPr/>
        </p:nvPicPr>
        <p:blipFill>
          <a:blip r:embed="rId4"/>
          <a:stretch/>
        </p:blipFill>
        <p:spPr>
          <a:xfrm>
            <a:off x="5936760" y="880560"/>
            <a:ext cx="6158520" cy="5450040"/>
          </a:xfrm>
          <a:prstGeom prst="rect">
            <a:avLst/>
          </a:prstGeom>
          <a:ln w="0">
            <a:noFill/>
          </a:ln>
        </p:spPr>
      </p:pic>
      <p:sp>
        <p:nvSpPr>
          <p:cNvPr id="283" name="TextBox 15"/>
          <p:cNvSpPr/>
          <p:nvPr/>
        </p:nvSpPr>
        <p:spPr>
          <a:xfrm>
            <a:off x="6508440" y="6458760"/>
            <a:ext cx="45597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u="sng" strike="noStrike" spc="-1">
                <a:solidFill>
                  <a:srgbClr val="FFAE3E"/>
                </a:solidFill>
                <a:uFillTx/>
                <a:latin typeface="Trebuchet MS"/>
                <a:ea typeface="DejaVu Sans"/>
                <a:hlinkClick r:id="rId5"/>
              </a:rPr>
              <a:t>Login to see current Ethnicity estimate</a:t>
            </a:r>
            <a:r>
              <a:rPr lang="en-US" sz="1800" b="0" strike="noStrike" spc="-1">
                <a:solidFill>
                  <a:srgbClr val="FFFFFF"/>
                </a:solidFill>
                <a:latin typeface="Trebuchet MS"/>
                <a:ea typeface="DejaVu Sans"/>
              </a:rPr>
              <a:t>.</a:t>
            </a:r>
            <a:endParaRPr lang="en-US" sz="1800" b="0" strike="noStrike" spc="-1">
              <a:solidFill>
                <a:srgbClr val="000000"/>
              </a:solidFill>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PlaceHolder 1"/>
          <p:cNvSpPr>
            <a:spLocks noGrp="1"/>
          </p:cNvSpPr>
          <p:nvPr>
            <p:ph type="title"/>
          </p:nvPr>
        </p:nvSpPr>
        <p:spPr>
          <a:xfrm>
            <a:off x="680400" y="753120"/>
            <a:ext cx="9613080" cy="1080360"/>
          </a:xfrm>
          <a:prstGeom prst="rect">
            <a:avLst/>
          </a:prstGeom>
          <a:noFill/>
          <a:ln w="0">
            <a:noFill/>
          </a:ln>
        </p:spPr>
        <p:txBody>
          <a:bodyPr lIns="90000" tIns="45000" rIns="90000" bIns="45000" anchor="ctr">
            <a:normAutofit/>
          </a:bodyPr>
          <a:lstStyle/>
          <a:p>
            <a:pPr indent="0">
              <a:lnSpc>
                <a:spcPct val="90000"/>
              </a:lnSpc>
              <a:buNone/>
              <a:tabLst>
                <a:tab pos="0" algn="l"/>
              </a:tabLst>
            </a:pPr>
            <a:r>
              <a:rPr lang="en-US" sz="5400" b="0" strike="noStrike" spc="-1" dirty="0">
                <a:solidFill>
                  <a:srgbClr val="000000"/>
                </a:solidFill>
                <a:latin typeface="Trebuchet MS"/>
              </a:rPr>
              <a:t>Blood Lines</a:t>
            </a:r>
            <a:endParaRPr lang="en-US" sz="5400" b="0" strike="noStrike" spc="-1" dirty="0">
              <a:solidFill>
                <a:srgbClr val="000000"/>
              </a:solidFill>
              <a:latin typeface="Arial"/>
            </a:endParaRPr>
          </a:p>
        </p:txBody>
      </p:sp>
      <p:pic>
        <p:nvPicPr>
          <p:cNvPr id="4" name="Picture 3" descr="A person standing next to a tombstone&#10;&#10;Description automatically generated with medium confidence">
            <a:extLst>
              <a:ext uri="{FF2B5EF4-FFF2-40B4-BE49-F238E27FC236}">
                <a16:creationId xmlns:a16="http://schemas.microsoft.com/office/drawing/2014/main" id="{C9B08AEF-A256-4164-D6B3-E91E241D1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2499" y="755747"/>
            <a:ext cx="3619500" cy="5613400"/>
          </a:xfrm>
          <a:prstGeom prst="rect">
            <a:avLst/>
          </a:prstGeom>
        </p:spPr>
      </p:pic>
      <p:pic>
        <p:nvPicPr>
          <p:cNvPr id="5" name="Picture 4" descr="A person wearing glasses&#10;&#10;Description automatically generated with medium confidence">
            <a:extLst>
              <a:ext uri="{FF2B5EF4-FFF2-40B4-BE49-F238E27FC236}">
                <a16:creationId xmlns:a16="http://schemas.microsoft.com/office/drawing/2014/main" id="{671412AD-F2AD-E82B-D2FD-F94BB9837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22179"/>
            <a:ext cx="3639417" cy="3646968"/>
          </a:xfrm>
          <a:prstGeom prst="rect">
            <a:avLst/>
          </a:prstGeom>
        </p:spPr>
      </p:pic>
      <p:pic>
        <p:nvPicPr>
          <p:cNvPr id="2" name="Picture 1">
            <a:extLst>
              <a:ext uri="{FF2B5EF4-FFF2-40B4-BE49-F238E27FC236}">
                <a16:creationId xmlns:a16="http://schemas.microsoft.com/office/drawing/2014/main" id="{6AF2C4D6-25D5-1396-ACF7-AB71127CC360}"/>
              </a:ext>
            </a:extLst>
          </p:cNvPr>
          <p:cNvPicPr>
            <a:picLocks noChangeAspect="1"/>
          </p:cNvPicPr>
          <p:nvPr/>
        </p:nvPicPr>
        <p:blipFill>
          <a:blip r:embed="rId5"/>
          <a:stretch>
            <a:fillRect/>
          </a:stretch>
        </p:blipFill>
        <p:spPr>
          <a:xfrm>
            <a:off x="3180716" y="2131999"/>
            <a:ext cx="5296526" cy="397025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p:cNvSpPr>
          <p:nvPr>
            <p:ph type="title"/>
          </p:nvPr>
        </p:nvSpPr>
        <p:spPr>
          <a:xfrm>
            <a:off x="612360" y="753120"/>
            <a:ext cx="9613080" cy="1080360"/>
          </a:xfrm>
          <a:prstGeom prst="rect">
            <a:avLst/>
          </a:prstGeom>
          <a:noFill/>
          <a:ln w="0">
            <a:noFill/>
          </a:ln>
        </p:spPr>
        <p:txBody>
          <a:bodyPr lIns="90000" tIns="45000" rIns="90000" bIns="45000" anchor="ctr">
            <a:normAutofit/>
          </a:bodyPr>
          <a:lstStyle/>
          <a:p>
            <a:pPr indent="0">
              <a:lnSpc>
                <a:spcPct val="90000"/>
              </a:lnSpc>
              <a:buNone/>
              <a:tabLst>
                <a:tab pos="0" algn="l"/>
              </a:tabLst>
            </a:pPr>
            <a:r>
              <a:rPr lang="en-US" sz="5400" b="0" strike="noStrike" spc="-1">
                <a:solidFill>
                  <a:srgbClr val="000000"/>
                </a:solidFill>
                <a:latin typeface="Trebuchet MS"/>
              </a:rPr>
              <a:t>DNA Communities</a:t>
            </a:r>
            <a:endParaRPr lang="en-US" sz="5400" b="0" strike="noStrike" spc="-1">
              <a:solidFill>
                <a:srgbClr val="000000"/>
              </a:solidFill>
              <a:latin typeface="Arial"/>
            </a:endParaRPr>
          </a:p>
        </p:txBody>
      </p:sp>
      <p:sp>
        <p:nvSpPr>
          <p:cNvPr id="285" name="PlaceHolder 2"/>
          <p:cNvSpPr>
            <a:spLocks noGrp="1"/>
          </p:cNvSpPr>
          <p:nvPr>
            <p:ph/>
          </p:nvPr>
        </p:nvSpPr>
        <p:spPr>
          <a:xfrm>
            <a:off x="285840" y="2165400"/>
            <a:ext cx="11704680" cy="4539600"/>
          </a:xfrm>
          <a:prstGeom prst="rect">
            <a:avLst/>
          </a:prstGeom>
          <a:noFill/>
          <a:ln w="0">
            <a:noFill/>
          </a:ln>
        </p:spPr>
        <p:txBody>
          <a:bodyPr lIns="90000" tIns="45000" rIns="90000" bIns="45000" anchor="t">
            <a:normAutofit/>
          </a:bodyPr>
          <a:lstStyle/>
          <a:p>
            <a:pPr indent="0">
              <a:lnSpc>
                <a:spcPct val="90000"/>
              </a:lnSpc>
              <a:spcBef>
                <a:spcPts val="1001"/>
              </a:spcBef>
              <a:buNone/>
              <a:tabLst>
                <a:tab pos="0" algn="l"/>
              </a:tabLst>
            </a:pPr>
            <a:endParaRPr lang="en-US" sz="4800" b="0" strike="noStrike" spc="-1">
              <a:solidFill>
                <a:srgbClr val="000000"/>
              </a:solidFill>
              <a:latin typeface="Arial"/>
            </a:endParaRPr>
          </a:p>
          <a:p>
            <a:pPr indent="0">
              <a:lnSpc>
                <a:spcPct val="90000"/>
              </a:lnSpc>
              <a:spcBef>
                <a:spcPts val="1001"/>
              </a:spcBef>
              <a:buNone/>
              <a:tabLst>
                <a:tab pos="0" algn="l"/>
              </a:tabLst>
            </a:pPr>
            <a:endParaRPr lang="en-US" sz="2800" b="0" strike="noStrike" spc="-1">
              <a:solidFill>
                <a:srgbClr val="000000"/>
              </a:solidFill>
              <a:latin typeface="Arial"/>
            </a:endParaRPr>
          </a:p>
          <a:p>
            <a:pPr indent="0">
              <a:lnSpc>
                <a:spcPct val="90000"/>
              </a:lnSpc>
              <a:spcBef>
                <a:spcPts val="1001"/>
              </a:spcBef>
              <a:buNone/>
              <a:tabLst>
                <a:tab pos="0" algn="l"/>
              </a:tabLst>
            </a:pPr>
            <a:endParaRPr lang="en-US" sz="2800" b="0" strike="noStrike" spc="-1">
              <a:solidFill>
                <a:srgbClr val="000000"/>
              </a:solidFill>
              <a:latin typeface="Arial"/>
            </a:endParaRPr>
          </a:p>
          <a:p>
            <a:pPr indent="0">
              <a:lnSpc>
                <a:spcPct val="90000"/>
              </a:lnSpc>
              <a:spcBef>
                <a:spcPts val="1001"/>
              </a:spcBef>
              <a:buNone/>
              <a:tabLst>
                <a:tab pos="0" algn="l"/>
              </a:tabLst>
            </a:pPr>
            <a:endParaRPr lang="en-US" sz="2800" b="0" strike="noStrike" spc="-1">
              <a:solidFill>
                <a:srgbClr val="000000"/>
              </a:solidFill>
              <a:latin typeface="Arial"/>
            </a:endParaRPr>
          </a:p>
        </p:txBody>
      </p:sp>
      <p:sp>
        <p:nvSpPr>
          <p:cNvPr id="286" name="Rectangle 1"/>
          <p:cNvSpPr/>
          <p:nvPr/>
        </p:nvSpPr>
        <p:spPr>
          <a:xfrm>
            <a:off x="12838680" y="-1166400"/>
            <a:ext cx="10177560" cy="401400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numCol="1" spcCol="0" anchor="ctr">
            <a:spAutoFit/>
          </a:bodyPr>
          <a:lstStyle/>
          <a:p>
            <a:pPr>
              <a:lnSpc>
                <a:spcPct val="100000"/>
              </a:lnSpc>
              <a:tabLst>
                <a:tab pos="0" algn="l"/>
              </a:tabLst>
            </a:pPr>
            <a:r>
              <a:rPr lang="en-US" sz="2700" b="1" strike="noStrike" spc="-1">
                <a:solidFill>
                  <a:srgbClr val="FFFFFF"/>
                </a:solidFill>
                <a:latin typeface="inherit"/>
                <a:ea typeface="DejaVu Sans"/>
              </a:rPr>
              <a:t>How are communities identified?</a:t>
            </a:r>
            <a:endParaRPr lang="en-US" sz="2700" b="0" strike="noStrike" spc="-1">
              <a:solidFill>
                <a:srgbClr val="000000"/>
              </a:solidFill>
              <a:latin typeface="Arial"/>
            </a:endParaRPr>
          </a:p>
          <a:p>
            <a:pPr>
              <a:lnSpc>
                <a:spcPct val="100000"/>
              </a:lnSpc>
              <a:tabLst>
                <a:tab pos="0" algn="l"/>
              </a:tabLst>
            </a:pPr>
            <a:r>
              <a:rPr lang="en-US" sz="1200" b="0" strike="noStrike" spc="-1">
                <a:solidFill>
                  <a:srgbClr val="181A1C"/>
                </a:solidFill>
                <a:latin typeface="Source Sans Pro"/>
                <a:ea typeface="DejaVu Sans"/>
              </a:rPr>
              <a:t>We find communities by looking at a network of DNA connections we build using millions of AncestryDNA members in our database. For a simplified example, here’s a small network of 25 individuals.</a:t>
            </a:r>
            <a:endParaRPr lang="en-US" sz="1200" b="0" strike="noStrike" spc="-1">
              <a:solidFill>
                <a:srgbClr val="000000"/>
              </a:solidFill>
              <a:latin typeface="Arial"/>
            </a:endParaRPr>
          </a:p>
          <a:p>
            <a:pPr>
              <a:lnSpc>
                <a:spcPct val="100000"/>
              </a:lnSpc>
              <a:tabLst>
                <a:tab pos="0" algn="l"/>
              </a:tabLst>
            </a:pPr>
            <a:r>
              <a:rPr lang="en-US" sz="1200" b="0" strike="noStrike" spc="-1">
                <a:solidFill>
                  <a:srgbClr val="181A1C"/>
                </a:solidFill>
                <a:latin typeface="Source Sans Pro"/>
                <a:ea typeface="DejaVu Sans"/>
              </a:rPr>
              <a:t>  </a:t>
            </a:r>
            <a:r>
              <a:rPr lang="en-US" sz="157500" b="0" strike="noStrike" spc="-1">
                <a:solidFill>
                  <a:srgbClr val="181A1C"/>
                </a:solidFill>
                <a:latin typeface="Source Sans Pro"/>
                <a:ea typeface="DejaVu Sans"/>
              </a:rPr>
              <a:t>         </a:t>
            </a:r>
            <a:r>
              <a:rPr lang="en-US" sz="1200" b="0" strike="noStrike" spc="-1">
                <a:solidFill>
                  <a:srgbClr val="181A1C"/>
                </a:solidFill>
                <a:latin typeface="Source Sans Pro"/>
                <a:ea typeface="DejaVu Sans"/>
              </a:rPr>
              <a:t>In this figure, A’s DNA matches are B, C, D, E, F, G, and H. Each of A’s matches also have other individuals they are connected to in the network.</a:t>
            </a:r>
            <a:endParaRPr lang="en-US" sz="1200" b="0" strike="noStrike" spc="-1">
              <a:solidFill>
                <a:srgbClr val="000000"/>
              </a:solidFill>
              <a:latin typeface="Arial"/>
            </a:endParaRPr>
          </a:p>
          <a:p>
            <a:pPr>
              <a:lnSpc>
                <a:spcPct val="100000"/>
              </a:lnSpc>
              <a:tabLst>
                <a:tab pos="0" algn="l"/>
              </a:tabLst>
            </a:pPr>
            <a:r>
              <a:rPr lang="en-US" sz="1200" b="0" strike="noStrike" spc="-1">
                <a:solidFill>
                  <a:srgbClr val="181A1C"/>
                </a:solidFill>
                <a:latin typeface="Source Sans Pro"/>
                <a:ea typeface="DejaVu Sans"/>
              </a:rPr>
              <a:t>When we build a network like this using millions of AncestryDNA members with billions of DNA relationships between them, we find groups of people in the network that have more DNA matches to each other than to people in other parts of the network. We call these groups communities. We use a popular network analysis method called community detection to discover them.</a:t>
            </a:r>
            <a:endParaRPr lang="en-US" sz="1200" b="0" strike="noStrike" spc="-1">
              <a:solidFill>
                <a:srgbClr val="000000"/>
              </a:solidFill>
              <a:latin typeface="Arial"/>
            </a:endParaRPr>
          </a:p>
          <a:p>
            <a:pPr>
              <a:lnSpc>
                <a:spcPct val="100000"/>
              </a:lnSpc>
              <a:tabLst>
                <a:tab pos="0" algn="l"/>
              </a:tabLst>
            </a:pPr>
            <a:endParaRPr lang="en-US" sz="1800" b="0" strike="noStrike" spc="-1">
              <a:solidFill>
                <a:srgbClr val="000000"/>
              </a:solidFill>
              <a:latin typeface="Arial"/>
            </a:endParaRPr>
          </a:p>
        </p:txBody>
      </p:sp>
      <p:pic>
        <p:nvPicPr>
          <p:cNvPr id="287" name="Picture 2"/>
          <p:cNvPicPr/>
          <p:nvPr/>
        </p:nvPicPr>
        <p:blipFill>
          <a:blip r:embed="rId3"/>
          <a:stretch/>
        </p:blipFill>
        <p:spPr>
          <a:xfrm>
            <a:off x="16324560" y="-7237800"/>
            <a:ext cx="27490680" cy="20874960"/>
          </a:xfrm>
          <a:prstGeom prst="rect">
            <a:avLst/>
          </a:prstGeom>
          <a:ln w="0">
            <a:noFill/>
          </a:ln>
        </p:spPr>
      </p:pic>
      <p:pic>
        <p:nvPicPr>
          <p:cNvPr id="288" name="Picture 7" descr="Chart&#10;&#10;Description automatically generated"/>
          <p:cNvPicPr/>
          <p:nvPr/>
        </p:nvPicPr>
        <p:blipFill>
          <a:blip r:embed="rId4"/>
          <a:stretch/>
        </p:blipFill>
        <p:spPr>
          <a:xfrm>
            <a:off x="486720" y="2064960"/>
            <a:ext cx="6001920" cy="4539600"/>
          </a:xfrm>
          <a:prstGeom prst="rect">
            <a:avLst/>
          </a:prstGeom>
          <a:ln w="0">
            <a:noFill/>
          </a:ln>
        </p:spPr>
      </p:pic>
      <p:sp>
        <p:nvSpPr>
          <p:cNvPr id="289" name="TextBox 8"/>
          <p:cNvSpPr/>
          <p:nvPr/>
        </p:nvSpPr>
        <p:spPr>
          <a:xfrm>
            <a:off x="7173720" y="2681280"/>
            <a:ext cx="4530960" cy="264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800" b="0" u="sng" strike="noStrike" spc="-1">
                <a:solidFill>
                  <a:srgbClr val="FFAE3E"/>
                </a:solidFill>
                <a:uFillTx/>
                <a:latin typeface="Trebuchet MS"/>
                <a:ea typeface="DejaVu Sans"/>
                <a:hlinkClick r:id="rId5"/>
              </a:rPr>
              <a:t>Login to DNA Communities</a:t>
            </a:r>
            <a:endParaRPr lang="en-US" sz="2800" b="0" strike="noStrike" spc="-1">
              <a:solidFill>
                <a:srgbClr val="000000"/>
              </a:solidFill>
              <a:latin typeface="Arial"/>
            </a:endParaRPr>
          </a:p>
          <a:p>
            <a:pPr>
              <a:lnSpc>
                <a:spcPct val="100000"/>
              </a:lnSpc>
            </a:pPr>
            <a:endParaRPr lang="en-US" sz="2800" b="0" strike="noStrike" spc="-1">
              <a:solidFill>
                <a:srgbClr val="000000"/>
              </a:solidFill>
              <a:latin typeface="Arial"/>
            </a:endParaRPr>
          </a:p>
          <a:p>
            <a:pPr marL="343080" indent="-343080">
              <a:lnSpc>
                <a:spcPct val="100000"/>
              </a:lnSpc>
              <a:buClr>
                <a:srgbClr val="FFFFFF"/>
              </a:buClr>
              <a:buFont typeface="Trebuchet MS"/>
              <a:buAutoNum type="arabicPeriod"/>
            </a:pPr>
            <a:r>
              <a:rPr lang="en-US" sz="2800" b="0" strike="noStrike" spc="-1">
                <a:solidFill>
                  <a:srgbClr val="FFFFFF"/>
                </a:solidFill>
                <a:latin typeface="Trebuchet MS"/>
                <a:ea typeface="DejaVu Sans"/>
              </a:rPr>
              <a:t>Build a Network</a:t>
            </a:r>
            <a:endParaRPr lang="en-US" sz="2800" b="0" strike="noStrike" spc="-1">
              <a:solidFill>
                <a:srgbClr val="000000"/>
              </a:solidFill>
              <a:latin typeface="Arial"/>
            </a:endParaRPr>
          </a:p>
          <a:p>
            <a:pPr marL="343080" indent="-343080">
              <a:lnSpc>
                <a:spcPct val="100000"/>
              </a:lnSpc>
              <a:buClr>
                <a:srgbClr val="FFFFFF"/>
              </a:buClr>
              <a:buFont typeface="Trebuchet MS"/>
              <a:buAutoNum type="arabicPeriod"/>
            </a:pPr>
            <a:r>
              <a:rPr lang="en-US" sz="2800" b="0" strike="noStrike" spc="-1">
                <a:solidFill>
                  <a:srgbClr val="FFFFFF"/>
                </a:solidFill>
                <a:latin typeface="Trebuchet MS"/>
                <a:ea typeface="DejaVu Sans"/>
              </a:rPr>
              <a:t>Find Communities</a:t>
            </a:r>
            <a:endParaRPr lang="en-US" sz="2800" b="0" strike="noStrike" spc="-1">
              <a:solidFill>
                <a:srgbClr val="000000"/>
              </a:solidFill>
              <a:latin typeface="Arial"/>
            </a:endParaRPr>
          </a:p>
          <a:p>
            <a:pPr marL="343080" indent="-343080">
              <a:lnSpc>
                <a:spcPct val="100000"/>
              </a:lnSpc>
              <a:buClr>
                <a:srgbClr val="FFFFFF"/>
              </a:buClr>
              <a:buFont typeface="Trebuchet MS"/>
              <a:buAutoNum type="arabicPeriod"/>
            </a:pPr>
            <a:r>
              <a:rPr lang="en-US" sz="2800" b="0" strike="noStrike" spc="-1">
                <a:solidFill>
                  <a:srgbClr val="FFFFFF"/>
                </a:solidFill>
                <a:latin typeface="Trebuchet MS"/>
                <a:ea typeface="DejaVu Sans"/>
              </a:rPr>
              <a:t>Annotate with Pedigrees</a:t>
            </a:r>
            <a:endParaRPr lang="en-US" sz="2800" b="0" strike="noStrike" spc="-1">
              <a:solidFill>
                <a:srgbClr val="000000"/>
              </a:solidFill>
              <a:latin typeface="Arial"/>
            </a:endParaRPr>
          </a:p>
          <a:p>
            <a:pPr marL="343080" indent="-343080">
              <a:lnSpc>
                <a:spcPct val="100000"/>
              </a:lnSpc>
              <a:buClr>
                <a:srgbClr val="FFFFFF"/>
              </a:buClr>
              <a:buFont typeface="Trebuchet MS"/>
              <a:buAutoNum type="arabicPeriod"/>
            </a:pPr>
            <a:r>
              <a:rPr lang="en-US" sz="2800" b="0" strike="noStrike" spc="-1">
                <a:solidFill>
                  <a:srgbClr val="FFFFFF"/>
                </a:solidFill>
                <a:latin typeface="Trebuchet MS"/>
                <a:ea typeface="DejaVu Sans"/>
              </a:rPr>
              <a:t>Build with Classifiers</a:t>
            </a:r>
            <a:endParaRPr lang="en-US" sz="2800" b="0" strike="noStrike" spc="-1">
              <a:solidFill>
                <a:srgbClr val="000000"/>
              </a:solidFill>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PlaceHolder 1"/>
          <p:cNvSpPr>
            <a:spLocks noGrp="1"/>
          </p:cNvSpPr>
          <p:nvPr>
            <p:ph type="title"/>
          </p:nvPr>
        </p:nvSpPr>
        <p:spPr>
          <a:xfrm>
            <a:off x="680400" y="753120"/>
            <a:ext cx="9613080" cy="1080360"/>
          </a:xfrm>
          <a:prstGeom prst="rect">
            <a:avLst/>
          </a:prstGeom>
          <a:noFill/>
          <a:ln w="0">
            <a:noFill/>
          </a:ln>
        </p:spPr>
        <p:txBody>
          <a:bodyPr lIns="90000" tIns="45000" rIns="90000" bIns="45000" anchor="ctr">
            <a:normAutofit/>
          </a:bodyPr>
          <a:lstStyle/>
          <a:p>
            <a:pPr indent="0">
              <a:lnSpc>
                <a:spcPct val="90000"/>
              </a:lnSpc>
              <a:buNone/>
              <a:tabLst>
                <a:tab pos="0" algn="l"/>
              </a:tabLst>
            </a:pPr>
            <a:r>
              <a:rPr lang="en-US" sz="5400" b="0" strike="noStrike" spc="-1">
                <a:solidFill>
                  <a:srgbClr val="000000"/>
                </a:solidFill>
                <a:latin typeface="Trebuchet MS"/>
              </a:rPr>
              <a:t>DNA Matches</a:t>
            </a:r>
            <a:endParaRPr lang="en-US" sz="5400" b="0" strike="noStrike" spc="-1">
              <a:solidFill>
                <a:srgbClr val="000000"/>
              </a:solidFill>
              <a:latin typeface="Arial"/>
            </a:endParaRPr>
          </a:p>
        </p:txBody>
      </p:sp>
      <p:sp>
        <p:nvSpPr>
          <p:cNvPr id="291" name="PlaceHolder 2"/>
          <p:cNvSpPr>
            <a:spLocks noGrp="1"/>
          </p:cNvSpPr>
          <p:nvPr>
            <p:ph/>
          </p:nvPr>
        </p:nvSpPr>
        <p:spPr>
          <a:xfrm>
            <a:off x="285840" y="2165400"/>
            <a:ext cx="4158360" cy="4539600"/>
          </a:xfrm>
          <a:prstGeom prst="rect">
            <a:avLst/>
          </a:prstGeom>
          <a:noFill/>
          <a:ln w="0">
            <a:noFill/>
          </a:ln>
        </p:spPr>
        <p:txBody>
          <a:bodyPr lIns="90000" tIns="45000" rIns="90000" bIns="45000" anchor="t">
            <a:normAutofit/>
          </a:bodyPr>
          <a:lstStyle/>
          <a:p>
            <a:pPr indent="0">
              <a:lnSpc>
                <a:spcPct val="90000"/>
              </a:lnSpc>
              <a:spcBef>
                <a:spcPts val="1001"/>
              </a:spcBef>
              <a:buNone/>
              <a:tabLst>
                <a:tab pos="0" algn="l"/>
              </a:tabLst>
            </a:pPr>
            <a:endParaRPr lang="en-US" sz="4800" b="0" strike="noStrike" spc="-1">
              <a:solidFill>
                <a:srgbClr val="000000"/>
              </a:solidFill>
              <a:latin typeface="Arial"/>
            </a:endParaRPr>
          </a:p>
          <a:p>
            <a:pPr indent="0">
              <a:lnSpc>
                <a:spcPct val="90000"/>
              </a:lnSpc>
              <a:spcBef>
                <a:spcPts val="1001"/>
              </a:spcBef>
              <a:buNone/>
              <a:tabLst>
                <a:tab pos="0" algn="l"/>
              </a:tabLst>
            </a:pPr>
            <a:endParaRPr lang="en-US" sz="2800" b="0" strike="noStrike" spc="-1">
              <a:solidFill>
                <a:srgbClr val="000000"/>
              </a:solidFill>
              <a:latin typeface="Arial"/>
            </a:endParaRPr>
          </a:p>
          <a:p>
            <a:pPr indent="0">
              <a:lnSpc>
                <a:spcPct val="90000"/>
              </a:lnSpc>
              <a:spcBef>
                <a:spcPts val="1001"/>
              </a:spcBef>
              <a:buNone/>
              <a:tabLst>
                <a:tab pos="0" algn="l"/>
              </a:tabLst>
            </a:pPr>
            <a:endParaRPr lang="en-US" sz="2800" b="0" strike="noStrike" spc="-1">
              <a:solidFill>
                <a:srgbClr val="000000"/>
              </a:solidFill>
              <a:latin typeface="Arial"/>
            </a:endParaRPr>
          </a:p>
          <a:p>
            <a:pPr indent="0">
              <a:lnSpc>
                <a:spcPct val="90000"/>
              </a:lnSpc>
              <a:spcBef>
                <a:spcPts val="1001"/>
              </a:spcBef>
              <a:buNone/>
              <a:tabLst>
                <a:tab pos="0" algn="l"/>
              </a:tabLst>
            </a:pPr>
            <a:endParaRPr lang="en-US" sz="2800" b="0" strike="noStrike" spc="-1">
              <a:solidFill>
                <a:srgbClr val="000000"/>
              </a:solidFill>
              <a:latin typeface="Arial"/>
            </a:endParaRPr>
          </a:p>
        </p:txBody>
      </p:sp>
      <p:pic>
        <p:nvPicPr>
          <p:cNvPr id="292" name="Picture 4" descr="Graphical user interface, website&#10;&#10;Description automatically generated"/>
          <p:cNvPicPr/>
          <p:nvPr/>
        </p:nvPicPr>
        <p:blipFill>
          <a:blip r:embed="rId3"/>
          <a:stretch/>
        </p:blipFill>
        <p:spPr>
          <a:xfrm>
            <a:off x="4632480" y="2087640"/>
            <a:ext cx="7358040" cy="4660560"/>
          </a:xfrm>
          <a:prstGeom prst="rect">
            <a:avLst/>
          </a:prstGeom>
          <a:ln w="0">
            <a:noFill/>
          </a:ln>
        </p:spPr>
      </p:pic>
      <p:sp>
        <p:nvSpPr>
          <p:cNvPr id="293" name="TextBox 5"/>
          <p:cNvSpPr/>
          <p:nvPr/>
        </p:nvSpPr>
        <p:spPr>
          <a:xfrm>
            <a:off x="200880" y="2649240"/>
            <a:ext cx="4242960" cy="374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00000"/>
              </a:lnSpc>
              <a:buClr>
                <a:srgbClr val="FFFFFF"/>
              </a:buClr>
              <a:buFont typeface="Arial"/>
              <a:buChar char="•"/>
            </a:pPr>
            <a:r>
              <a:rPr lang="en-US" sz="2400" b="0" strike="noStrike" spc="-1" dirty="0">
                <a:solidFill>
                  <a:srgbClr val="FFFFFF"/>
                </a:solidFill>
                <a:latin typeface="Trebuchet MS"/>
                <a:ea typeface="DejaVu Sans"/>
              </a:rPr>
              <a:t>Begin with known relatives</a:t>
            </a:r>
            <a:endParaRPr lang="en-US" sz="2400" b="0" strike="noStrike" spc="-1" dirty="0">
              <a:solidFill>
                <a:srgbClr val="000000"/>
              </a:solidFill>
              <a:latin typeface="Arial"/>
            </a:endParaRPr>
          </a:p>
          <a:p>
            <a:pPr marL="343080" indent="-343080">
              <a:lnSpc>
                <a:spcPct val="100000"/>
              </a:lnSpc>
              <a:buClr>
                <a:srgbClr val="FFFFFF"/>
              </a:buClr>
              <a:buFont typeface="Arial"/>
              <a:buChar char="•"/>
            </a:pPr>
            <a:r>
              <a:rPr lang="en-US" sz="2400" b="0" strike="noStrike" spc="-1" dirty="0">
                <a:solidFill>
                  <a:srgbClr val="FFFFFF"/>
                </a:solidFill>
                <a:latin typeface="Trebuchet MS"/>
                <a:ea typeface="DejaVu Sans"/>
              </a:rPr>
              <a:t>Work your way back</a:t>
            </a:r>
            <a:endParaRPr lang="en-US" sz="2400" b="0" strike="noStrike" spc="-1" dirty="0">
              <a:solidFill>
                <a:srgbClr val="000000"/>
              </a:solidFill>
              <a:latin typeface="Arial"/>
            </a:endParaRPr>
          </a:p>
          <a:p>
            <a:pPr marL="343080" indent="-343080">
              <a:lnSpc>
                <a:spcPct val="100000"/>
              </a:lnSpc>
              <a:buClr>
                <a:srgbClr val="FFFFFF"/>
              </a:buClr>
              <a:buFont typeface="Arial"/>
              <a:buChar char="•"/>
            </a:pPr>
            <a:r>
              <a:rPr lang="en-US" sz="2400" b="0" strike="noStrike" spc="-1" dirty="0">
                <a:solidFill>
                  <a:srgbClr val="FFFFFF"/>
                </a:solidFill>
                <a:latin typeface="Trebuchet MS"/>
                <a:ea typeface="DejaVu Sans"/>
              </a:rPr>
              <a:t>Establish a Cousin Chart</a:t>
            </a:r>
            <a:endParaRPr lang="en-US" sz="2400" b="0" strike="noStrike" spc="-1" dirty="0">
              <a:solidFill>
                <a:srgbClr val="000000"/>
              </a:solidFill>
              <a:latin typeface="Arial"/>
            </a:endParaRPr>
          </a:p>
          <a:p>
            <a:pPr marL="343080" indent="-343080">
              <a:lnSpc>
                <a:spcPct val="100000"/>
              </a:lnSpc>
              <a:buClr>
                <a:srgbClr val="FFFFFF"/>
              </a:buClr>
              <a:buFont typeface="Arial"/>
              <a:buChar char="•"/>
            </a:pPr>
            <a:r>
              <a:rPr lang="en-US" sz="2400" b="0" strike="noStrike" spc="-1" dirty="0">
                <a:solidFill>
                  <a:srgbClr val="FFFFFF"/>
                </a:solidFill>
                <a:latin typeface="Trebuchet MS"/>
                <a:ea typeface="DejaVu Sans"/>
              </a:rPr>
              <a:t>Create a Research Log</a:t>
            </a:r>
            <a:endParaRPr lang="en-US" sz="2400" b="0" strike="noStrike" spc="-1" dirty="0">
              <a:solidFill>
                <a:srgbClr val="000000"/>
              </a:solidFill>
              <a:latin typeface="Arial"/>
            </a:endParaRPr>
          </a:p>
          <a:p>
            <a:pPr marL="343080" indent="-343080">
              <a:lnSpc>
                <a:spcPct val="100000"/>
              </a:lnSpc>
              <a:buClr>
                <a:srgbClr val="FFFFFF"/>
              </a:buClr>
              <a:buFont typeface="Arial"/>
              <a:buChar char="•"/>
            </a:pPr>
            <a:r>
              <a:rPr lang="en-US" sz="2400" b="0" strike="noStrike" spc="-1" dirty="0">
                <a:solidFill>
                  <a:srgbClr val="FFFFFF"/>
                </a:solidFill>
                <a:latin typeface="Trebuchet MS"/>
                <a:ea typeface="DejaVu Sans"/>
              </a:rPr>
              <a:t>Cooperate!</a:t>
            </a:r>
            <a:endParaRPr lang="en-US" sz="2400" b="0" strike="noStrike" spc="-1" dirty="0">
              <a:solidFill>
                <a:srgbClr val="000000"/>
              </a:solidFill>
              <a:latin typeface="Arial"/>
            </a:endParaRPr>
          </a:p>
          <a:p>
            <a:pPr>
              <a:lnSpc>
                <a:spcPct val="100000"/>
              </a:lnSpc>
            </a:pPr>
            <a:endParaRPr lang="en-US" sz="2400" b="0" strike="noStrike" spc="-1" dirty="0">
              <a:solidFill>
                <a:srgbClr val="000000"/>
              </a:solidFill>
              <a:latin typeface="Arial"/>
            </a:endParaRPr>
          </a:p>
          <a:p>
            <a:pPr marL="343080" indent="-343080">
              <a:lnSpc>
                <a:spcPct val="100000"/>
              </a:lnSpc>
              <a:buClr>
                <a:srgbClr val="FFFFFF"/>
              </a:buClr>
              <a:buFont typeface="Arial"/>
              <a:buChar char="•"/>
            </a:pPr>
            <a:r>
              <a:rPr lang="en-US" sz="2400" b="0" strike="noStrike" spc="-1" dirty="0">
                <a:solidFill>
                  <a:srgbClr val="FFFFFF"/>
                </a:solidFill>
                <a:latin typeface="Trebuchet MS"/>
                <a:ea typeface="DejaVu Sans"/>
              </a:rPr>
              <a:t>Sharing your DNA Results</a:t>
            </a:r>
            <a:endParaRPr lang="en-US" sz="2400" b="0" strike="noStrike" spc="-1" dirty="0">
              <a:solidFill>
                <a:srgbClr val="000000"/>
              </a:solidFill>
              <a:latin typeface="Arial"/>
            </a:endParaRPr>
          </a:p>
          <a:p>
            <a:pPr marL="800280" lvl="1" indent="-343080">
              <a:lnSpc>
                <a:spcPct val="100000"/>
              </a:lnSpc>
              <a:buClr>
                <a:srgbClr val="FFFFFF"/>
              </a:buClr>
              <a:buFont typeface="Arial"/>
              <a:buChar char="•"/>
            </a:pPr>
            <a:r>
              <a:rPr lang="en-US" sz="2400" b="0" u="sng" strike="noStrike" spc="-1" dirty="0">
                <a:solidFill>
                  <a:srgbClr val="FFAE3E"/>
                </a:solidFill>
                <a:uFillTx/>
                <a:latin typeface="Trebuchet MS"/>
                <a:ea typeface="DejaVu Sans"/>
                <a:hlinkClick r:id="rId4"/>
              </a:rPr>
              <a:t>Southard</a:t>
            </a:r>
            <a:endParaRPr lang="en-US" sz="2400" b="0" strike="noStrike" spc="-1" dirty="0">
              <a:solidFill>
                <a:srgbClr val="000000"/>
              </a:solidFill>
              <a:latin typeface="Arial"/>
            </a:endParaRPr>
          </a:p>
          <a:p>
            <a:pPr marL="800280" lvl="1" indent="-343080">
              <a:lnSpc>
                <a:spcPct val="100000"/>
              </a:lnSpc>
              <a:buClr>
                <a:srgbClr val="FFFFFF"/>
              </a:buClr>
              <a:buFont typeface="Arial"/>
              <a:buChar char="•"/>
            </a:pPr>
            <a:r>
              <a:rPr lang="en-US" sz="2400" b="0" u="sng" strike="noStrike" spc="-1" dirty="0">
                <a:solidFill>
                  <a:srgbClr val="FFAE3E"/>
                </a:solidFill>
                <a:uFillTx/>
                <a:latin typeface="Trebuchet MS"/>
                <a:ea typeface="DejaVu Sans"/>
                <a:hlinkClick r:id="rId5"/>
              </a:rPr>
              <a:t>Ancestry</a:t>
            </a:r>
            <a:endParaRPr lang="en-US" sz="2400" b="0" strike="noStrike" spc="-1" dirty="0">
              <a:solidFill>
                <a:srgbClr val="000000"/>
              </a:solidFill>
              <a:latin typeface="Arial"/>
            </a:endParaRPr>
          </a:p>
          <a:p>
            <a:pPr marL="343080" indent="-343080">
              <a:lnSpc>
                <a:spcPct val="100000"/>
              </a:lnSpc>
              <a:buClr>
                <a:srgbClr val="FFFFFF"/>
              </a:buClr>
              <a:buFont typeface="Arial"/>
              <a:buChar char="•"/>
            </a:pPr>
            <a:r>
              <a:rPr lang="en-US" sz="2400" b="0" u="sng" strike="noStrike" spc="-1" dirty="0">
                <a:solidFill>
                  <a:srgbClr val="FFAE3E"/>
                </a:solidFill>
                <a:uFillTx/>
                <a:latin typeface="Trebuchet MS"/>
                <a:ea typeface="DejaVu Sans"/>
                <a:hlinkClick r:id="rId6"/>
              </a:rPr>
              <a:t>Cousins</a:t>
            </a:r>
            <a:r>
              <a:rPr lang="en-US" sz="2400" b="0" strike="noStrike" spc="-1" dirty="0">
                <a:solidFill>
                  <a:srgbClr val="FFFFFF"/>
                </a:solidFill>
                <a:latin typeface="Trebuchet MS"/>
                <a:ea typeface="DejaVu Sans"/>
              </a:rPr>
              <a:t>?</a:t>
            </a:r>
            <a:endParaRPr lang="en-US" sz="2400" b="0" strike="noStrike" spc="-1" dirty="0">
              <a:solidFill>
                <a:srgbClr val="000000"/>
              </a:solidFill>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PlaceHolder 1"/>
          <p:cNvSpPr>
            <a:spLocks noGrp="1"/>
          </p:cNvSpPr>
          <p:nvPr>
            <p:ph type="title"/>
          </p:nvPr>
        </p:nvSpPr>
        <p:spPr>
          <a:xfrm>
            <a:off x="680400" y="753120"/>
            <a:ext cx="9613080" cy="1080360"/>
          </a:xfrm>
          <a:prstGeom prst="rect">
            <a:avLst/>
          </a:prstGeom>
          <a:noFill/>
          <a:ln w="0">
            <a:noFill/>
          </a:ln>
        </p:spPr>
        <p:txBody>
          <a:bodyPr lIns="90000" tIns="45000" rIns="90000" bIns="45000" anchor="ctr">
            <a:normAutofit/>
          </a:bodyPr>
          <a:lstStyle/>
          <a:p>
            <a:pPr indent="0">
              <a:lnSpc>
                <a:spcPct val="90000"/>
              </a:lnSpc>
              <a:buNone/>
              <a:tabLst>
                <a:tab pos="0" algn="l"/>
              </a:tabLst>
            </a:pPr>
            <a:r>
              <a:rPr lang="en-US" sz="5400" b="0" strike="noStrike" spc="-1">
                <a:solidFill>
                  <a:srgbClr val="000000"/>
                </a:solidFill>
                <a:latin typeface="Trebuchet MS"/>
              </a:rPr>
              <a:t>Ancestry Launches ThruLines</a:t>
            </a:r>
            <a:endParaRPr lang="en-US" sz="5400" b="0" strike="noStrike" spc="-1">
              <a:solidFill>
                <a:srgbClr val="000000"/>
              </a:solidFill>
              <a:latin typeface="Arial"/>
            </a:endParaRPr>
          </a:p>
        </p:txBody>
      </p:sp>
      <p:pic>
        <p:nvPicPr>
          <p:cNvPr id="295" name="Content Placeholder 4" descr="Text, letter&#10;&#10;Description automatically generated"/>
          <p:cNvPicPr/>
          <p:nvPr/>
        </p:nvPicPr>
        <p:blipFill>
          <a:blip r:embed="rId3"/>
          <a:stretch/>
        </p:blipFill>
        <p:spPr>
          <a:xfrm>
            <a:off x="333360" y="2132640"/>
            <a:ext cx="11524680" cy="4362840"/>
          </a:xfrm>
          <a:prstGeom prst="rect">
            <a:avLst/>
          </a:prstGeom>
          <a:ln w="0">
            <a:noFill/>
          </a:ln>
        </p:spPr>
      </p:pic>
      <p:sp>
        <p:nvSpPr>
          <p:cNvPr id="296" name="TextBox 2"/>
          <p:cNvSpPr/>
          <p:nvPr/>
        </p:nvSpPr>
        <p:spPr>
          <a:xfrm>
            <a:off x="413640" y="6496200"/>
            <a:ext cx="113094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FFFFFF"/>
                </a:solidFill>
                <a:latin typeface="Trebuchet MS"/>
                <a:ea typeface="DejaVu Sans"/>
              </a:rPr>
              <a:t>To see your ThruLines, you must have your tree linked to your DNA account.</a:t>
            </a:r>
            <a:endParaRPr lang="en-US" sz="1800" b="0" strike="noStrike" spc="-1">
              <a:solidFill>
                <a:srgbClr val="000000"/>
              </a:solidFill>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27E2E"/>
            </a:gs>
            <a:gs pos="100000">
              <a:srgbClr val="D44208"/>
            </a:gs>
          </a:gsLst>
          <a:lin ang="2520000"/>
        </a:gradFill>
        <a:effectLst/>
      </p:bgPr>
    </p:bg>
    <p:spTree>
      <p:nvGrpSpPr>
        <p:cNvPr id="1" name=""/>
        <p:cNvGrpSpPr/>
        <p:nvPr/>
      </p:nvGrpSpPr>
      <p:grpSpPr>
        <a:xfrm>
          <a:off x="0" y="0"/>
          <a:ext cx="0" cy="0"/>
          <a:chOff x="0" y="0"/>
          <a:chExt cx="0" cy="0"/>
        </a:xfrm>
      </p:grpSpPr>
      <p:grpSp>
        <p:nvGrpSpPr>
          <p:cNvPr id="297" name="Group 8"/>
          <p:cNvGrpSpPr/>
          <p:nvPr/>
        </p:nvGrpSpPr>
        <p:grpSpPr>
          <a:xfrm>
            <a:off x="-3240" y="0"/>
            <a:ext cx="12191400" cy="6857280"/>
            <a:chOff x="-3240" y="0"/>
            <a:chExt cx="12191400" cy="6857280"/>
          </a:xfrm>
        </p:grpSpPr>
        <p:sp>
          <p:nvSpPr>
            <p:cNvPr id="298" name="Rectangle 9"/>
            <p:cNvSpPr/>
            <p:nvPr/>
          </p:nvSpPr>
          <p:spPr>
            <a:xfrm>
              <a:off x="0" y="0"/>
              <a:ext cx="12188160" cy="6857280"/>
            </a:xfrm>
            <a:prstGeom prst="rect">
              <a:avLst/>
            </a:prstGeom>
            <a:solidFill>
              <a:srgbClr val="F0941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Trebuchet MS"/>
                <a:ea typeface="DejaVu Sans"/>
              </a:endParaRPr>
            </a:p>
          </p:txBody>
        </p:sp>
        <p:pic>
          <p:nvPicPr>
            <p:cNvPr id="299" name="Picture 10"/>
            <p:cNvPicPr/>
            <p:nvPr/>
          </p:nvPicPr>
          <p:blipFill>
            <a:blip r:embed="rId3">
              <a:alphaModFix amt="10000"/>
            </a:blip>
            <a:stretch/>
          </p:blipFill>
          <p:spPr>
            <a:xfrm>
              <a:off x="-3240" y="0"/>
              <a:ext cx="12191400" cy="6857280"/>
            </a:xfrm>
            <a:prstGeom prst="rect">
              <a:avLst/>
            </a:prstGeom>
            <a:ln w="0">
              <a:noFill/>
            </a:ln>
          </p:spPr>
        </p:pic>
      </p:grpSp>
      <p:sp>
        <p:nvSpPr>
          <p:cNvPr id="300" name="PlaceHolder 1"/>
          <p:cNvSpPr>
            <a:spLocks noGrp="1"/>
          </p:cNvSpPr>
          <p:nvPr>
            <p:ph/>
          </p:nvPr>
        </p:nvSpPr>
        <p:spPr>
          <a:xfrm>
            <a:off x="141480" y="2121480"/>
            <a:ext cx="7710480" cy="4436640"/>
          </a:xfrm>
          <a:prstGeom prst="rect">
            <a:avLst/>
          </a:prstGeom>
          <a:noFill/>
          <a:ln w="0">
            <a:noFill/>
          </a:ln>
        </p:spPr>
        <p:txBody>
          <a:bodyPr lIns="90000" tIns="45000" rIns="90000" bIns="45000" anchor="t">
            <a:normAutofit fontScale="92000" lnSpcReduction="10000"/>
          </a:bodyPr>
          <a:lstStyle/>
          <a:p>
            <a:pPr indent="0">
              <a:lnSpc>
                <a:spcPct val="90000"/>
              </a:lnSpc>
              <a:spcBef>
                <a:spcPts val="1001"/>
              </a:spcBef>
              <a:buNone/>
              <a:tabLst>
                <a:tab pos="0" algn="l"/>
              </a:tabLst>
            </a:pPr>
            <a:r>
              <a:rPr lang="en-US" sz="2000" b="0" u="sng" strike="noStrike" spc="-1" dirty="0">
                <a:solidFill>
                  <a:schemeClr val="bg1"/>
                </a:solidFill>
                <a:uFillTx/>
                <a:latin typeface="Trebuchet MS" panose="020B0603020202020204" pitchFamily="34" charset="0"/>
                <a:hlinkClick r:id="rId4"/>
              </a:rPr>
              <a:t>What is a centimorgan (and chart)?</a:t>
            </a:r>
            <a:endParaRPr lang="en-US" sz="2000" b="0" strike="noStrike" spc="-1" dirty="0">
              <a:solidFill>
                <a:schemeClr val="bg1"/>
              </a:solidFill>
              <a:latin typeface="Trebuchet MS" panose="020B0603020202020204" pitchFamily="34" charset="0"/>
            </a:endParaRPr>
          </a:p>
          <a:p>
            <a:pPr indent="0">
              <a:lnSpc>
                <a:spcPct val="90000"/>
              </a:lnSpc>
              <a:spcBef>
                <a:spcPts val="1001"/>
              </a:spcBef>
              <a:buNone/>
              <a:tabLst>
                <a:tab pos="0" algn="l"/>
              </a:tabLst>
            </a:pPr>
            <a:r>
              <a:rPr lang="en-US" sz="2000" b="0" u="sng" strike="noStrike" spc="-1" dirty="0">
                <a:solidFill>
                  <a:schemeClr val="bg1"/>
                </a:solidFill>
                <a:uFillTx/>
                <a:latin typeface="Trebuchet MS" panose="020B0603020202020204" pitchFamily="34" charset="0"/>
                <a:hlinkClick r:id="rId5"/>
              </a:rPr>
              <a:t>Centimorgans vs. Generations</a:t>
            </a:r>
            <a:endParaRPr lang="en-US" sz="2000" b="0" strike="noStrike" spc="-1" dirty="0">
              <a:solidFill>
                <a:schemeClr val="bg1"/>
              </a:solidFill>
              <a:latin typeface="Trebuchet MS" panose="020B0603020202020204" pitchFamily="34" charset="0"/>
            </a:endParaRPr>
          </a:p>
          <a:p>
            <a:pPr indent="0">
              <a:lnSpc>
                <a:spcPct val="90000"/>
              </a:lnSpc>
              <a:spcBef>
                <a:spcPts val="1001"/>
              </a:spcBef>
              <a:buNone/>
              <a:tabLst>
                <a:tab pos="0" algn="l"/>
              </a:tabLst>
            </a:pPr>
            <a:r>
              <a:rPr lang="en-US" sz="2000" b="0" u="sng" strike="noStrike" spc="-1" dirty="0">
                <a:solidFill>
                  <a:schemeClr val="bg1"/>
                </a:solidFill>
                <a:uFillTx/>
                <a:latin typeface="Trebuchet MS" panose="020B0603020202020204" pitchFamily="34" charset="0"/>
                <a:hlinkClick r:id="rId6"/>
              </a:rPr>
              <a:t>Understanding </a:t>
            </a:r>
            <a:r>
              <a:rPr lang="en-US" sz="2000" b="0" u="sng" strike="noStrike" spc="-1" dirty="0" err="1">
                <a:solidFill>
                  <a:schemeClr val="bg1"/>
                </a:solidFill>
                <a:uFillTx/>
                <a:latin typeface="Trebuchet MS" panose="020B0603020202020204" pitchFamily="34" charset="0"/>
                <a:hlinkClick r:id="rId6"/>
              </a:rPr>
              <a:t>cM</a:t>
            </a:r>
            <a:r>
              <a:rPr lang="en-US" sz="2000" b="0" u="sng" strike="noStrike" spc="-1" dirty="0">
                <a:solidFill>
                  <a:schemeClr val="bg1"/>
                </a:solidFill>
                <a:uFillTx/>
                <a:latin typeface="Trebuchet MS" panose="020B0603020202020204" pitchFamily="34" charset="0"/>
                <a:hlinkClick r:id="rId6"/>
              </a:rPr>
              <a:t> Chart and DNA</a:t>
            </a:r>
            <a:endParaRPr lang="en-US" sz="2000" b="0" strike="noStrike" spc="-1" dirty="0">
              <a:solidFill>
                <a:schemeClr val="bg1"/>
              </a:solidFill>
              <a:latin typeface="Trebuchet MS" panose="020B0603020202020204" pitchFamily="34" charset="0"/>
            </a:endParaRPr>
          </a:p>
          <a:p>
            <a:pPr indent="0">
              <a:lnSpc>
                <a:spcPct val="90000"/>
              </a:lnSpc>
              <a:spcBef>
                <a:spcPts val="1001"/>
              </a:spcBef>
              <a:buNone/>
              <a:tabLst>
                <a:tab pos="0" algn="l"/>
              </a:tabLst>
            </a:pPr>
            <a:r>
              <a:rPr lang="en-US" sz="2000" b="0" u="sng" strike="noStrike" spc="-1" dirty="0">
                <a:solidFill>
                  <a:schemeClr val="bg1"/>
                </a:solidFill>
                <a:uFillTx/>
                <a:latin typeface="Trebuchet MS" panose="020B0603020202020204" pitchFamily="34" charset="0"/>
                <a:hlinkClick r:id="rId7"/>
              </a:rPr>
              <a:t>The Shared </a:t>
            </a:r>
            <a:r>
              <a:rPr lang="en-US" sz="2000" b="0" u="sng" strike="noStrike" spc="-1" dirty="0" err="1">
                <a:solidFill>
                  <a:schemeClr val="bg1"/>
                </a:solidFill>
                <a:uFillTx/>
                <a:latin typeface="Trebuchet MS" panose="020B0603020202020204" pitchFamily="34" charset="0"/>
                <a:hlinkClick r:id="rId7"/>
              </a:rPr>
              <a:t>cM</a:t>
            </a:r>
            <a:r>
              <a:rPr lang="en-US" sz="2000" b="0" u="sng" strike="noStrike" spc="-1" dirty="0">
                <a:solidFill>
                  <a:schemeClr val="bg1"/>
                </a:solidFill>
                <a:uFillTx/>
                <a:latin typeface="Trebuchet MS" panose="020B0603020202020204" pitchFamily="34" charset="0"/>
                <a:hlinkClick r:id="rId7"/>
              </a:rPr>
              <a:t> Project -v 4.0 and DNA Painter (handout)</a:t>
            </a:r>
            <a:endParaRPr lang="en-US" sz="2000" b="0" strike="noStrike" spc="-1" dirty="0">
              <a:solidFill>
                <a:schemeClr val="bg1"/>
              </a:solidFill>
              <a:latin typeface="Trebuchet MS" panose="020B0603020202020204" pitchFamily="34" charset="0"/>
            </a:endParaRPr>
          </a:p>
          <a:p>
            <a:pPr indent="0">
              <a:lnSpc>
                <a:spcPct val="90000"/>
              </a:lnSpc>
              <a:spcBef>
                <a:spcPts val="1001"/>
              </a:spcBef>
              <a:buNone/>
              <a:tabLst>
                <a:tab pos="0" algn="l"/>
              </a:tabLst>
            </a:pPr>
            <a:r>
              <a:rPr lang="en-US" sz="2000" b="0" u="sng" strike="noStrike" spc="-1" dirty="0">
                <a:solidFill>
                  <a:schemeClr val="bg1"/>
                </a:solidFill>
                <a:uFillTx/>
                <a:latin typeface="Trebuchet MS" panose="020B0603020202020204" pitchFamily="34" charset="0"/>
                <a:hlinkClick r:id="rId8"/>
              </a:rPr>
              <a:t>Amounts of Shared DNA-major sites</a:t>
            </a:r>
            <a:endParaRPr lang="en-US" sz="2000" b="0" strike="noStrike" spc="-1" dirty="0">
              <a:solidFill>
                <a:schemeClr val="bg1"/>
              </a:solidFill>
              <a:latin typeface="Trebuchet MS" panose="020B0603020202020204" pitchFamily="34" charset="0"/>
            </a:endParaRPr>
          </a:p>
          <a:p>
            <a:pPr indent="0">
              <a:lnSpc>
                <a:spcPct val="90000"/>
              </a:lnSpc>
              <a:spcBef>
                <a:spcPts val="1001"/>
              </a:spcBef>
              <a:buNone/>
              <a:tabLst>
                <a:tab pos="0" algn="l"/>
              </a:tabLst>
            </a:pPr>
            <a:r>
              <a:rPr lang="en-US" sz="2000" b="0" u="sng" strike="noStrike" spc="-1" dirty="0">
                <a:solidFill>
                  <a:schemeClr val="bg1"/>
                </a:solidFill>
                <a:uFillTx/>
                <a:latin typeface="Trebuchet MS" panose="020B0603020202020204" pitchFamily="34" charset="0"/>
                <a:hlinkClick r:id="rId9"/>
              </a:rPr>
              <a:t>Ancestry DNA Overview and Links</a:t>
            </a:r>
            <a:endParaRPr lang="en-US" sz="2000" b="0" strike="noStrike" spc="-1" dirty="0">
              <a:solidFill>
                <a:schemeClr val="bg1"/>
              </a:solidFill>
              <a:latin typeface="Trebuchet MS" panose="020B0603020202020204" pitchFamily="34" charset="0"/>
            </a:endParaRPr>
          </a:p>
          <a:p>
            <a:pPr indent="0">
              <a:lnSpc>
                <a:spcPct val="90000"/>
              </a:lnSpc>
              <a:spcBef>
                <a:spcPts val="1001"/>
              </a:spcBef>
              <a:buNone/>
              <a:tabLst>
                <a:tab pos="0" algn="l"/>
              </a:tabLst>
            </a:pPr>
            <a:r>
              <a:rPr lang="en-US" sz="2000" b="0" u="sng" strike="noStrike" spc="-1" dirty="0">
                <a:solidFill>
                  <a:schemeClr val="bg1"/>
                </a:solidFill>
                <a:uFillTx/>
                <a:latin typeface="Trebuchet MS" panose="020B0603020202020204" pitchFamily="34" charset="0"/>
                <a:hlinkClick r:id="rId10"/>
              </a:rPr>
              <a:t>How to Understand your Ancestry DNA Results, Part 2</a:t>
            </a:r>
            <a:endParaRPr lang="en-US" sz="2000" b="0" strike="noStrike" spc="-1" dirty="0">
              <a:solidFill>
                <a:schemeClr val="bg1"/>
              </a:solidFill>
              <a:latin typeface="Trebuchet MS" panose="020B0603020202020204" pitchFamily="34" charset="0"/>
            </a:endParaRPr>
          </a:p>
          <a:p>
            <a:pPr indent="0">
              <a:lnSpc>
                <a:spcPct val="90000"/>
              </a:lnSpc>
              <a:spcBef>
                <a:spcPts val="1001"/>
              </a:spcBef>
              <a:buNone/>
              <a:tabLst>
                <a:tab pos="0" algn="l"/>
              </a:tabLst>
            </a:pPr>
            <a:r>
              <a:rPr lang="en-US" sz="2000" b="0" u="sng" strike="noStrike" spc="-1" dirty="0">
                <a:solidFill>
                  <a:schemeClr val="bg1"/>
                </a:solidFill>
                <a:uFillTx/>
                <a:latin typeface="Trebuchet MS" panose="020B0603020202020204" pitchFamily="34" charset="0"/>
                <a:hlinkClick r:id="rId11"/>
              </a:rPr>
              <a:t>Cousin DNA Chart</a:t>
            </a:r>
            <a:endParaRPr lang="en-US" sz="2000" b="0" strike="noStrike" spc="-1" dirty="0">
              <a:solidFill>
                <a:schemeClr val="bg1"/>
              </a:solidFill>
              <a:latin typeface="Trebuchet MS" panose="020B0603020202020204" pitchFamily="34" charset="0"/>
            </a:endParaRPr>
          </a:p>
          <a:p>
            <a:pPr indent="0">
              <a:lnSpc>
                <a:spcPct val="90000"/>
              </a:lnSpc>
              <a:spcBef>
                <a:spcPts val="1001"/>
              </a:spcBef>
              <a:buNone/>
              <a:tabLst>
                <a:tab pos="0" algn="l"/>
              </a:tabLst>
            </a:pPr>
            <a:r>
              <a:rPr lang="en-US" sz="2000" b="0" u="sng" strike="noStrike" spc="-1" dirty="0">
                <a:solidFill>
                  <a:schemeClr val="bg1"/>
                </a:solidFill>
                <a:uFillTx/>
                <a:latin typeface="Trebuchet MS" panose="020B0603020202020204" pitchFamily="34" charset="0"/>
                <a:hlinkClick r:id="rId12"/>
              </a:rPr>
              <a:t>Your DNA Guide (print or eBook)</a:t>
            </a:r>
            <a:endParaRPr lang="en-US" sz="2000" b="0" strike="noStrike" spc="-1" dirty="0">
              <a:solidFill>
                <a:schemeClr val="bg1"/>
              </a:solidFill>
              <a:latin typeface="Trebuchet MS" panose="020B0603020202020204" pitchFamily="34" charset="0"/>
            </a:endParaRPr>
          </a:p>
          <a:p>
            <a:pPr indent="0">
              <a:lnSpc>
                <a:spcPct val="90000"/>
              </a:lnSpc>
              <a:spcBef>
                <a:spcPts val="1001"/>
              </a:spcBef>
              <a:buNone/>
              <a:tabLst>
                <a:tab pos="0" algn="l"/>
              </a:tabLst>
            </a:pPr>
            <a:r>
              <a:rPr lang="en-US" sz="2000" b="0" u="sng" strike="noStrike" spc="-1" dirty="0">
                <a:solidFill>
                  <a:schemeClr val="bg1"/>
                </a:solidFill>
                <a:uFillTx/>
                <a:latin typeface="Trebuchet MS" panose="020B0603020202020204" pitchFamily="34" charset="0"/>
                <a:hlinkClick r:id="rId13"/>
              </a:rPr>
              <a:t>Family Tee Guide to DNA Testing</a:t>
            </a:r>
            <a:endParaRPr lang="en-US" sz="2000" b="0" strike="noStrike" spc="-1" dirty="0">
              <a:solidFill>
                <a:schemeClr val="bg1"/>
              </a:solidFill>
              <a:latin typeface="Trebuchet MS" panose="020B0603020202020204" pitchFamily="34" charset="0"/>
            </a:endParaRPr>
          </a:p>
          <a:p>
            <a:pPr indent="0">
              <a:lnSpc>
                <a:spcPct val="90000"/>
              </a:lnSpc>
              <a:spcBef>
                <a:spcPts val="1001"/>
              </a:spcBef>
              <a:buNone/>
              <a:tabLst>
                <a:tab pos="0" algn="l"/>
              </a:tabLst>
            </a:pPr>
            <a:r>
              <a:rPr lang="en-US" sz="2000" b="0" u="sng" strike="noStrike" spc="-1" dirty="0">
                <a:solidFill>
                  <a:schemeClr val="bg1"/>
                </a:solidFill>
                <a:uFillTx/>
                <a:latin typeface="Trebuchet MS" panose="020B0603020202020204" pitchFamily="34" charset="0"/>
                <a:hlinkClick r:id="rId14"/>
              </a:rPr>
              <a:t>The Genetic Genealogist</a:t>
            </a:r>
            <a:endParaRPr lang="en-US" sz="2000" b="0" strike="noStrike" spc="-1" dirty="0">
              <a:solidFill>
                <a:schemeClr val="bg1"/>
              </a:solidFill>
              <a:latin typeface="Trebuchet MS" panose="020B0603020202020204" pitchFamily="34" charset="0"/>
            </a:endParaRPr>
          </a:p>
          <a:p>
            <a:pPr indent="0">
              <a:lnSpc>
                <a:spcPct val="90000"/>
              </a:lnSpc>
              <a:spcBef>
                <a:spcPts val="1001"/>
              </a:spcBef>
              <a:buNone/>
              <a:tabLst>
                <a:tab pos="0" algn="l"/>
              </a:tabLst>
            </a:pPr>
            <a:r>
              <a:rPr lang="en-US" sz="2000" b="0" u="sng" strike="noStrike" spc="-1" dirty="0">
                <a:solidFill>
                  <a:schemeClr val="bg1"/>
                </a:solidFill>
                <a:uFillTx/>
                <a:latin typeface="Trebuchet MS" panose="020B0603020202020204" pitchFamily="34" charset="0"/>
                <a:hlinkClick r:id="rId15"/>
              </a:rPr>
              <a:t>3 Quick Ways to Get a Family Tree to Attach to Your DNA Test Results</a:t>
            </a:r>
            <a:endParaRPr lang="en-US" sz="2000" b="0" strike="noStrike" spc="-1" dirty="0">
              <a:solidFill>
                <a:schemeClr val="bg1"/>
              </a:solidFill>
              <a:latin typeface="Trebuchet MS" panose="020B0603020202020204" pitchFamily="34" charset="0"/>
            </a:endParaRPr>
          </a:p>
        </p:txBody>
      </p:sp>
      <p:pic>
        <p:nvPicPr>
          <p:cNvPr id="301" name="Picture 4" descr="Futuristic DNA helix in black background"/>
          <p:cNvPicPr/>
          <p:nvPr/>
        </p:nvPicPr>
        <p:blipFill>
          <a:blip r:embed="rId16"/>
          <a:srcRect l="32690" r="17323" b="-3"/>
          <a:stretch/>
        </p:blipFill>
        <p:spPr>
          <a:xfrm>
            <a:off x="7860240" y="1496160"/>
            <a:ext cx="3942720" cy="4436640"/>
          </a:xfrm>
          <a:prstGeom prst="rect">
            <a:avLst/>
          </a:prstGeom>
          <a:ln w="0">
            <a:noFill/>
          </a:ln>
        </p:spPr>
      </p:pic>
      <p:sp>
        <p:nvSpPr>
          <p:cNvPr id="302" name="Rectangle 12"/>
          <p:cNvSpPr/>
          <p:nvPr/>
        </p:nvSpPr>
        <p:spPr>
          <a:xfrm>
            <a:off x="0" y="609480"/>
            <a:ext cx="6499080" cy="136764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FFFFFF"/>
              </a:solidFill>
              <a:latin typeface="Arial"/>
              <a:ea typeface="DejaVu Sans"/>
            </a:endParaRPr>
          </a:p>
        </p:txBody>
      </p:sp>
      <p:sp>
        <p:nvSpPr>
          <p:cNvPr id="303" name="PlaceHolder 2"/>
          <p:cNvSpPr>
            <a:spLocks noGrp="1"/>
          </p:cNvSpPr>
          <p:nvPr>
            <p:ph type="title"/>
          </p:nvPr>
        </p:nvSpPr>
        <p:spPr>
          <a:xfrm>
            <a:off x="680400" y="753120"/>
            <a:ext cx="5041080" cy="1080360"/>
          </a:xfrm>
          <a:prstGeom prst="rect">
            <a:avLst/>
          </a:prstGeom>
          <a:noFill/>
          <a:ln w="0">
            <a:noFill/>
          </a:ln>
        </p:spPr>
        <p:txBody>
          <a:bodyPr lIns="90000" tIns="45000" rIns="90000" bIns="45000" anchor="ctr">
            <a:normAutofit/>
          </a:bodyPr>
          <a:lstStyle/>
          <a:p>
            <a:pPr indent="0">
              <a:lnSpc>
                <a:spcPct val="90000"/>
              </a:lnSpc>
              <a:buNone/>
              <a:tabLst>
                <a:tab pos="0" algn="l"/>
              </a:tabLst>
            </a:pPr>
            <a:r>
              <a:rPr lang="en-US" sz="3600" b="0" strike="noStrike" spc="-1">
                <a:solidFill>
                  <a:srgbClr val="000000"/>
                </a:solidFill>
                <a:latin typeface="Trebuchet MS"/>
              </a:rPr>
              <a:t>References</a:t>
            </a:r>
            <a:endParaRPr lang="en-US" sz="3600" b="0" strike="noStrike" spc="-1">
              <a:solidFill>
                <a:srgbClr val="000000"/>
              </a:solidFill>
              <a:latin typeface="Arial"/>
            </a:endParaRPr>
          </a:p>
        </p:txBody>
      </p:sp>
      <p:pic>
        <p:nvPicPr>
          <p:cNvPr id="304" name="Picture 14"/>
          <p:cNvPicPr/>
          <p:nvPr/>
        </p:nvPicPr>
        <p:blipFill>
          <a:blip r:embed="rId17"/>
          <a:stretch/>
        </p:blipFill>
        <p:spPr>
          <a:xfrm>
            <a:off x="0" y="1970280"/>
            <a:ext cx="6491520" cy="261000"/>
          </a:xfrm>
          <a:prstGeom prst="rect">
            <a:avLst/>
          </a:prstGeom>
          <a:ln w="0">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p:cNvSpPr>
          <p:nvPr>
            <p:ph type="title"/>
          </p:nvPr>
        </p:nvSpPr>
        <p:spPr>
          <a:xfrm>
            <a:off x="680400" y="753120"/>
            <a:ext cx="9613080" cy="1080360"/>
          </a:xfrm>
          <a:prstGeom prst="rect">
            <a:avLst/>
          </a:prstGeom>
          <a:noFill/>
          <a:ln w="0">
            <a:noFill/>
          </a:ln>
        </p:spPr>
        <p:txBody>
          <a:bodyPr lIns="90000" tIns="45000" rIns="90000" bIns="45000" anchor="ctr">
            <a:normAutofit/>
          </a:bodyPr>
          <a:lstStyle/>
          <a:p>
            <a:pPr indent="0">
              <a:lnSpc>
                <a:spcPct val="90000"/>
              </a:lnSpc>
              <a:buNone/>
              <a:tabLst>
                <a:tab pos="0" algn="l"/>
              </a:tabLst>
            </a:pPr>
            <a:r>
              <a:rPr lang="en-US" sz="5400" b="0" strike="noStrike" spc="-1">
                <a:solidFill>
                  <a:srgbClr val="000000"/>
                </a:solidFill>
                <a:latin typeface="Trebuchet MS"/>
              </a:rPr>
              <a:t>Latest Genealogical News</a:t>
            </a:r>
            <a:endParaRPr lang="en-US" sz="5400" b="0" strike="noStrike" spc="-1">
              <a:solidFill>
                <a:srgbClr val="000000"/>
              </a:solidFill>
              <a:latin typeface="Arial"/>
            </a:endParaRPr>
          </a:p>
        </p:txBody>
      </p:sp>
      <p:sp>
        <p:nvSpPr>
          <p:cNvPr id="306" name="PlaceHolder 2"/>
          <p:cNvSpPr>
            <a:spLocks noGrp="1"/>
          </p:cNvSpPr>
          <p:nvPr>
            <p:ph/>
          </p:nvPr>
        </p:nvSpPr>
        <p:spPr>
          <a:xfrm>
            <a:off x="285840" y="2165400"/>
            <a:ext cx="11524680" cy="4539600"/>
          </a:xfrm>
          <a:prstGeom prst="rect">
            <a:avLst/>
          </a:prstGeom>
          <a:noFill/>
          <a:ln w="0">
            <a:noFill/>
          </a:ln>
        </p:spPr>
        <p:txBody>
          <a:bodyPr lIns="90000" tIns="45000" rIns="90000" bIns="45000" anchor="t">
            <a:normAutofit/>
          </a:bodyPr>
          <a:lstStyle/>
          <a:p>
            <a:pPr marL="228600" indent="-228600">
              <a:lnSpc>
                <a:spcPct val="90000"/>
              </a:lnSpc>
              <a:spcBef>
                <a:spcPts val="1001"/>
              </a:spcBef>
              <a:buClr>
                <a:srgbClr val="FFFFFF"/>
              </a:buClr>
              <a:buFont typeface="Arial"/>
              <a:buChar char="•"/>
            </a:pPr>
            <a:r>
              <a:rPr lang="en-US" sz="2800" b="0" strike="noStrike" spc="-1" dirty="0">
                <a:solidFill>
                  <a:srgbClr val="FFFFFF"/>
                </a:solidFill>
                <a:latin typeface="Trebuchet MS"/>
              </a:rPr>
              <a:t>Mapping-free Library of Congress interactive map: </a:t>
            </a:r>
            <a:r>
              <a:rPr lang="en-US" sz="2800" b="0" u="sng" strike="noStrike" spc="-1" dirty="0">
                <a:solidFill>
                  <a:srgbClr val="FFAE3E"/>
                </a:solidFill>
                <a:uFillTx/>
                <a:latin typeface="Trebuchet MS"/>
                <a:hlinkClick r:id="rId3"/>
              </a:rPr>
              <a:t>Chronicling America</a:t>
            </a:r>
            <a:endParaRPr lang="en-US" sz="2800" b="0" strike="noStrike" spc="-1" dirty="0">
              <a:solidFill>
                <a:srgbClr val="000000"/>
              </a:solidFill>
              <a:latin typeface="Arial"/>
            </a:endParaRPr>
          </a:p>
          <a:p>
            <a:pPr marL="228600" indent="-228600">
              <a:lnSpc>
                <a:spcPct val="90000"/>
              </a:lnSpc>
              <a:spcBef>
                <a:spcPts val="1001"/>
              </a:spcBef>
              <a:buClr>
                <a:srgbClr val="FFFFFF"/>
              </a:buClr>
              <a:buFont typeface="Arial"/>
              <a:buChar char="•"/>
            </a:pPr>
            <a:r>
              <a:rPr lang="en-US" sz="2800" b="0" u="sng" strike="noStrike" spc="-1" dirty="0">
                <a:solidFill>
                  <a:srgbClr val="FFAE3E"/>
                </a:solidFill>
                <a:uFillTx/>
                <a:latin typeface="Trebuchet MS"/>
                <a:hlinkClick r:id="rId4"/>
              </a:rPr>
              <a:t>AncestryDNA Chromosome Painter</a:t>
            </a:r>
            <a:r>
              <a:rPr lang="en-US" sz="2800" b="0" strike="noStrike" spc="-1" dirty="0">
                <a:solidFill>
                  <a:srgbClr val="FFFFFF"/>
                </a:solidFill>
                <a:latin typeface="Trebuchet MS"/>
              </a:rPr>
              <a:t> </a:t>
            </a:r>
            <a:r>
              <a:rPr lang="en-US" sz="2800" b="0" i="1" strike="noStrike" spc="-1" dirty="0">
                <a:solidFill>
                  <a:srgbClr val="FFFFFF"/>
                </a:solidFill>
                <a:latin typeface="Trebuchet MS"/>
              </a:rPr>
              <a:t>Beta</a:t>
            </a:r>
            <a:r>
              <a:rPr lang="en-US" sz="2800" b="0" strike="noStrike" spc="-1" dirty="0">
                <a:solidFill>
                  <a:srgbClr val="FFFFFF"/>
                </a:solidFill>
                <a:latin typeface="Trebuchet MS"/>
              </a:rPr>
              <a:t> tool launched in July 2022 assigns DNA ethnicity estimates to each of your parents, then applies that information to 22 specific chromosomes and displays it as a   graph.  Private unless you wish to share.</a:t>
            </a:r>
            <a:endParaRPr lang="en-US" sz="2800" b="0" strike="noStrike" spc="-1" dirty="0">
              <a:solidFill>
                <a:srgbClr val="000000"/>
              </a:solidFill>
              <a:latin typeface="Arial"/>
            </a:endParaRPr>
          </a:p>
          <a:p>
            <a:pPr marL="228600" indent="-228600">
              <a:lnSpc>
                <a:spcPct val="90000"/>
              </a:lnSpc>
              <a:spcBef>
                <a:spcPts val="1001"/>
              </a:spcBef>
              <a:buClr>
                <a:srgbClr val="FFFFFF"/>
              </a:buClr>
              <a:buFont typeface="Arial"/>
              <a:buChar char="•"/>
            </a:pPr>
            <a:r>
              <a:rPr lang="en-US" sz="2800" b="0" u="sng" strike="noStrike" spc="-1" dirty="0">
                <a:solidFill>
                  <a:srgbClr val="FFFFFF"/>
                </a:solidFill>
                <a:uFillTx/>
                <a:latin typeface="Trebuchet MS"/>
              </a:rPr>
              <a:t>Fly Over </a:t>
            </a:r>
            <a:r>
              <a:rPr lang="en-US" sz="2800" b="0" strike="noStrike" spc="-1" dirty="0">
                <a:solidFill>
                  <a:srgbClr val="FFFFFF"/>
                </a:solidFill>
                <a:latin typeface="Trebuchet MS"/>
              </a:rPr>
              <a:t>your ancestor’s home using </a:t>
            </a:r>
            <a:r>
              <a:rPr lang="en-US" sz="2800" b="0" u="sng" strike="noStrike" spc="-1" dirty="0">
                <a:solidFill>
                  <a:srgbClr val="FFAE3E"/>
                </a:solidFill>
                <a:uFillTx/>
                <a:latin typeface="Trebuchet MS"/>
                <a:hlinkClick r:id="rId5"/>
              </a:rPr>
              <a:t>Vintage Aerial</a:t>
            </a:r>
            <a:r>
              <a:rPr lang="en-US" sz="2800" b="0" strike="noStrike" spc="-1" dirty="0">
                <a:solidFill>
                  <a:srgbClr val="FFFFFF"/>
                </a:solidFill>
                <a:latin typeface="Trebuchet MS"/>
              </a:rPr>
              <a:t>, you can explore and help identify over 17 million aerial photos taken between the 1960’s and 2000s.</a:t>
            </a:r>
            <a:endParaRPr lang="en-US" sz="2800" b="0" strike="noStrike" spc="-1" dirty="0">
              <a:solidFill>
                <a:srgbClr val="000000"/>
              </a:solidFill>
              <a:latin typeface="Arial"/>
            </a:endParaRPr>
          </a:p>
          <a:p>
            <a:pPr marL="228600" indent="-228600">
              <a:lnSpc>
                <a:spcPct val="90000"/>
              </a:lnSpc>
              <a:spcBef>
                <a:spcPts val="1001"/>
              </a:spcBef>
              <a:buClr>
                <a:srgbClr val="FFFFFF"/>
              </a:buClr>
              <a:buFont typeface="Arial"/>
              <a:buChar char="•"/>
            </a:pPr>
            <a:r>
              <a:rPr lang="en-US" sz="2800" b="0" u="sng" strike="noStrike" spc="-1" dirty="0">
                <a:solidFill>
                  <a:srgbClr val="FFAE3E"/>
                </a:solidFill>
                <a:uFillTx/>
                <a:latin typeface="Trebuchet MS"/>
                <a:hlinkClick r:id="rId6"/>
              </a:rPr>
              <a:t>Ancestry </a:t>
            </a:r>
            <a:r>
              <a:rPr lang="en-US" sz="2800" b="0" u="sng" strike="noStrike" spc="-1" dirty="0" err="1">
                <a:solidFill>
                  <a:srgbClr val="FFAE3E"/>
                </a:solidFill>
                <a:uFillTx/>
                <a:latin typeface="Trebuchet MS"/>
                <a:hlinkClick r:id="rId6"/>
              </a:rPr>
              <a:t>Lauches</a:t>
            </a:r>
            <a:r>
              <a:rPr lang="en-US" sz="2800" b="0" u="sng" strike="noStrike" spc="-1" dirty="0">
                <a:solidFill>
                  <a:srgbClr val="FFAE3E"/>
                </a:solidFill>
                <a:uFillTx/>
                <a:latin typeface="Trebuchet MS"/>
                <a:hlinkClick r:id="rId6"/>
              </a:rPr>
              <a:t> </a:t>
            </a:r>
            <a:r>
              <a:rPr lang="en-US" sz="2800" b="0" i="1" u="sng" strike="noStrike" spc="-1" dirty="0" err="1">
                <a:solidFill>
                  <a:srgbClr val="FFAE3E"/>
                </a:solidFill>
                <a:uFillTx/>
                <a:latin typeface="Trebuchet MS"/>
                <a:hlinkClick r:id="rId6"/>
              </a:rPr>
              <a:t>SideView</a:t>
            </a:r>
            <a:endParaRPr lang="en-US" sz="2800" b="0" strike="noStrike" spc="-1" dirty="0">
              <a:solidFill>
                <a:srgbClr val="000000"/>
              </a:solidFill>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p:cNvSpPr>
          <p:nvPr>
            <p:ph type="title"/>
          </p:nvPr>
        </p:nvSpPr>
        <p:spPr>
          <a:xfrm>
            <a:off x="680400" y="753120"/>
            <a:ext cx="9613080" cy="1080360"/>
          </a:xfrm>
          <a:prstGeom prst="rect">
            <a:avLst/>
          </a:prstGeom>
          <a:noFill/>
          <a:ln w="0">
            <a:noFill/>
          </a:ln>
        </p:spPr>
        <p:txBody>
          <a:bodyPr lIns="90000" tIns="45000" rIns="90000" bIns="45000" anchor="ctr">
            <a:normAutofit/>
          </a:bodyPr>
          <a:lstStyle/>
          <a:p>
            <a:pPr indent="0">
              <a:lnSpc>
                <a:spcPct val="90000"/>
              </a:lnSpc>
              <a:buNone/>
              <a:tabLst>
                <a:tab pos="0" algn="l"/>
              </a:tabLst>
            </a:pPr>
            <a:r>
              <a:rPr lang="en-US" sz="5400" b="0" strike="noStrike" spc="-1" dirty="0">
                <a:solidFill>
                  <a:srgbClr val="000000"/>
                </a:solidFill>
                <a:latin typeface="Trebuchet MS"/>
              </a:rPr>
              <a:t>January Genealogy Meeting</a:t>
            </a:r>
            <a:endParaRPr lang="en-US" sz="5400" b="0" strike="noStrike" spc="-1" dirty="0">
              <a:solidFill>
                <a:srgbClr val="000000"/>
              </a:solidFill>
              <a:latin typeface="Arial"/>
            </a:endParaRPr>
          </a:p>
        </p:txBody>
      </p:sp>
      <p:sp>
        <p:nvSpPr>
          <p:cNvPr id="306" name="PlaceHolder 2"/>
          <p:cNvSpPr>
            <a:spLocks noGrp="1"/>
          </p:cNvSpPr>
          <p:nvPr>
            <p:ph/>
          </p:nvPr>
        </p:nvSpPr>
        <p:spPr>
          <a:xfrm>
            <a:off x="285840" y="2165400"/>
            <a:ext cx="11524680" cy="4539600"/>
          </a:xfrm>
          <a:prstGeom prst="rect">
            <a:avLst/>
          </a:prstGeom>
          <a:noFill/>
          <a:ln w="0">
            <a:noFill/>
          </a:ln>
        </p:spPr>
        <p:txBody>
          <a:bodyPr lIns="90000" tIns="45000" rIns="90000" bIns="45000" anchor="t">
            <a:normAutofit/>
          </a:bodyPr>
          <a:lstStyle/>
          <a:p>
            <a:pPr>
              <a:spcBef>
                <a:spcPts val="1001"/>
              </a:spcBef>
              <a:buClr>
                <a:srgbClr val="FFFFFF"/>
              </a:buClr>
            </a:pPr>
            <a:r>
              <a:rPr lang="en-US" sz="2400" b="0" strike="noStrike" spc="-1" dirty="0">
                <a:solidFill>
                  <a:schemeClr val="bg1"/>
                </a:solidFill>
                <a:latin typeface="Trebuchet MS" panose="020B0603020202020204" pitchFamily="34" charset="0"/>
                <a:cs typeface="Times New Roman" panose="02020603050405020304" pitchFamily="18" charset="0"/>
              </a:rPr>
              <a:t>Zoom only:  live from St. Louis.</a:t>
            </a:r>
          </a:p>
          <a:p>
            <a:pPr>
              <a:spcBef>
                <a:spcPts val="1001"/>
              </a:spcBef>
              <a:buClr>
                <a:srgbClr val="FFFFFF"/>
              </a:buClr>
            </a:pPr>
            <a:r>
              <a:rPr lang="en-US" sz="2400" dirty="0">
                <a:solidFill>
                  <a:schemeClr val="bg1"/>
                </a:solidFill>
                <a:effectLst/>
                <a:latin typeface="Trebuchet MS" panose="020B0603020202020204" pitchFamily="34" charset="0"/>
                <a:ea typeface="MS Mincho" panose="02020609040205080304" pitchFamily="49" charset="-128"/>
                <a:cs typeface="Times New Roman" panose="02020603050405020304" pitchFamily="18" charset="0"/>
              </a:rPr>
              <a:t>Use this link at 2:00 Eastern Standard time on Sunday, January 15:  </a:t>
            </a:r>
            <a:r>
              <a:rPr lang="en-US" sz="2400" u="sng" dirty="0">
                <a:solidFill>
                  <a:schemeClr val="bg1"/>
                </a:solidFill>
                <a:effectLst/>
                <a:latin typeface="Trebuchet MS" panose="020B0603020202020204" pitchFamily="34" charset="0"/>
                <a:ea typeface="MS Mincho" panose="02020609040205080304" pitchFamily="49" charset="-128"/>
                <a:cs typeface="Times New Roman" panose="02020603050405020304" pitchFamily="18" charset="0"/>
                <a:hlinkClick r:id="rId3">
                  <a:extLst>
                    <a:ext uri="{A12FA001-AC4F-418D-AE19-62706E023703}">
                      <ahyp:hlinkClr xmlns:ahyp="http://schemas.microsoft.com/office/drawing/2018/hyperlinkcolor" val="tx"/>
                    </a:ext>
                  </a:extLst>
                </a:hlinkClick>
              </a:rPr>
              <a:t>https://siue.zoom.us/j/98759323363?pwd=OGsrdTBCaGVVUDkwcW5IMlg5dVR5Zz09</a:t>
            </a:r>
            <a:endParaRPr lang="en-US" sz="2400" u="sng" dirty="0">
              <a:solidFill>
                <a:schemeClr val="bg1"/>
              </a:solidFill>
              <a:latin typeface="Trebuchet MS" panose="020B0603020202020204" pitchFamily="34" charset="0"/>
              <a:ea typeface="MS Mincho" panose="02020609040205080304" pitchFamily="49" charset="-128"/>
              <a:cs typeface="Times New Roman" panose="02020603050405020304" pitchFamily="18" charset="0"/>
            </a:endParaRPr>
          </a:p>
          <a:p>
            <a:pPr>
              <a:spcBef>
                <a:spcPts val="1001"/>
              </a:spcBef>
              <a:buClr>
                <a:srgbClr val="FFFFFF"/>
              </a:buClr>
            </a:pPr>
            <a:r>
              <a:rPr lang="en-US" sz="2400" dirty="0">
                <a:solidFill>
                  <a:schemeClr val="bg1"/>
                </a:solidFill>
                <a:effectLst/>
                <a:latin typeface="Trebuchet MS" panose="020B0603020202020204" pitchFamily="34" charset="0"/>
                <a:ea typeface="MS Mincho" panose="02020609040205080304" pitchFamily="49" charset="-128"/>
                <a:cs typeface="Times New Roman" panose="02020603050405020304" pitchFamily="18" charset="0"/>
              </a:rPr>
              <a:t>St. Louis, like Cincinnati, was a center of German immigrant activity.  Dr. Andrew Theising will Zoom with us to share several sources of genealogy available to people researching relatives with ties to the St. Louis region.</a:t>
            </a:r>
          </a:p>
          <a:p>
            <a:pPr>
              <a:spcBef>
                <a:spcPts val="1001"/>
              </a:spcBef>
              <a:buClr>
                <a:srgbClr val="FFFFFF"/>
              </a:buClr>
            </a:pPr>
            <a:r>
              <a:rPr lang="en-US" sz="2400" dirty="0">
                <a:solidFill>
                  <a:schemeClr val="bg1"/>
                </a:solidFill>
                <a:effectLst/>
                <a:latin typeface="Trebuchet MS" panose="020B0603020202020204" pitchFamily="34" charset="0"/>
                <a:ea typeface="MS Mincho" panose="02020609040205080304" pitchFamily="49" charset="-128"/>
                <a:cs typeface="Times New Roman" panose="02020603050405020304" pitchFamily="18" charset="0"/>
              </a:rPr>
              <a:t>Dr. Theising will review several online sources available in the STL region, including Catholic records, property records, and local histories</a:t>
            </a:r>
            <a:r>
              <a:rPr lang="en-US" sz="2400" dirty="0">
                <a:solidFill>
                  <a:schemeClr val="bg1"/>
                </a:solidFill>
                <a:latin typeface="Trebuchet MS" panose="020B0603020202020204" pitchFamily="34" charset="0"/>
                <a:ea typeface="MS Mincho" panose="02020609040205080304" pitchFamily="49" charset="-128"/>
                <a:cs typeface="Times New Roman" panose="02020603050405020304" pitchFamily="18" charset="0"/>
              </a:rPr>
              <a:t>.</a:t>
            </a:r>
            <a:endParaRPr lang="en-US" dirty="0">
              <a:solidFill>
                <a:schemeClr val="bg1"/>
              </a:solidFill>
              <a:effectLst/>
              <a:latin typeface="Trebuchet MS" panose="020B0603020202020204" pitchFamily="34" charset="0"/>
              <a:ea typeface="MS Mincho" panose="02020609040205080304" pitchFamily="49" charset="-128"/>
            </a:endParaRPr>
          </a:p>
          <a:p>
            <a:pPr marL="228600" indent="-228600">
              <a:lnSpc>
                <a:spcPct val="90000"/>
              </a:lnSpc>
              <a:spcBef>
                <a:spcPts val="1001"/>
              </a:spcBef>
              <a:buClr>
                <a:srgbClr val="FFFFFF"/>
              </a:buClr>
              <a:buFont typeface="Arial"/>
              <a:buChar char="•"/>
            </a:pPr>
            <a:endParaRPr lang="en-US" sz="2800" b="0" strike="noStrike" spc="-1" dirty="0">
              <a:solidFill>
                <a:srgbClr val="000000"/>
              </a:solidFill>
              <a:latin typeface="Arial"/>
            </a:endParaRPr>
          </a:p>
        </p:txBody>
      </p:sp>
    </p:spTree>
    <p:extLst>
      <p:ext uri="{BB962C8B-B14F-4D97-AF65-F5344CB8AC3E}">
        <p14:creationId xmlns:p14="http://schemas.microsoft.com/office/powerpoint/2010/main" val="4197815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laceHolder 1"/>
          <p:cNvSpPr>
            <a:spLocks noGrp="1"/>
          </p:cNvSpPr>
          <p:nvPr>
            <p:ph type="title"/>
          </p:nvPr>
        </p:nvSpPr>
        <p:spPr>
          <a:xfrm>
            <a:off x="680400" y="753120"/>
            <a:ext cx="9613080" cy="1080360"/>
          </a:xfrm>
          <a:prstGeom prst="rect">
            <a:avLst/>
          </a:prstGeom>
          <a:noFill/>
          <a:ln w="0">
            <a:noFill/>
          </a:ln>
        </p:spPr>
        <p:txBody>
          <a:bodyPr lIns="90000" tIns="45000" rIns="90000" bIns="45000" anchor="ctr">
            <a:noAutofit/>
          </a:bodyPr>
          <a:lstStyle/>
          <a:p>
            <a:pPr indent="0">
              <a:lnSpc>
                <a:spcPct val="90000"/>
              </a:lnSpc>
              <a:buNone/>
              <a:tabLst>
                <a:tab pos="0" algn="l"/>
              </a:tabLst>
            </a:pPr>
            <a:r>
              <a:rPr lang="en-US" sz="3600" b="0" strike="noStrike" spc="-1">
                <a:solidFill>
                  <a:srgbClr val="FFFFFF"/>
                </a:solidFill>
                <a:latin typeface="Trebuchet MS"/>
              </a:rPr>
              <a:t>R</a:t>
            </a:r>
            <a:r>
              <a:rPr lang="en-US" sz="3600" b="0" strike="noStrike" spc="-1">
                <a:solidFill>
                  <a:srgbClr val="000000"/>
                </a:solidFill>
                <a:latin typeface="Trebuchet MS"/>
              </a:rPr>
              <a:t>esearch	</a:t>
            </a:r>
            <a:endParaRPr lang="en-US" sz="3600" b="0" strike="noStrike" spc="-1">
              <a:solidFill>
                <a:srgbClr val="000000"/>
              </a:solidFill>
              <a:latin typeface="Arial"/>
            </a:endParaRPr>
          </a:p>
        </p:txBody>
      </p:sp>
      <p:sp>
        <p:nvSpPr>
          <p:cNvPr id="308" name="PlaceHolder 2"/>
          <p:cNvSpPr>
            <a:spLocks noGrp="1"/>
          </p:cNvSpPr>
          <p:nvPr>
            <p:ph/>
          </p:nvPr>
        </p:nvSpPr>
        <p:spPr>
          <a:xfrm>
            <a:off x="680400" y="2336760"/>
            <a:ext cx="9613080" cy="3598560"/>
          </a:xfrm>
          <a:prstGeom prst="rect">
            <a:avLst/>
          </a:prstGeom>
          <a:noFill/>
          <a:ln w="0">
            <a:noFill/>
          </a:ln>
        </p:spPr>
        <p:txBody>
          <a:bodyPr lIns="90000" tIns="45000" rIns="90000" bIns="45000" anchor="t">
            <a:normAutofit fontScale="97000"/>
          </a:bodyPr>
          <a:lstStyle/>
          <a:p>
            <a:pPr indent="0" algn="ctr">
              <a:lnSpc>
                <a:spcPct val="90000"/>
              </a:lnSpc>
              <a:spcBef>
                <a:spcPts val="1001"/>
              </a:spcBef>
              <a:buNone/>
              <a:tabLst>
                <a:tab pos="0" algn="l"/>
              </a:tabLst>
            </a:pPr>
            <a:r>
              <a:rPr lang="en-US" sz="13100" b="0" strike="noStrike" spc="-1">
                <a:solidFill>
                  <a:srgbClr val="FFFFFF"/>
                </a:solidFill>
                <a:latin typeface="Trebuchet MS"/>
              </a:rPr>
              <a:t>Happy Gene Mapping!</a:t>
            </a:r>
            <a:endParaRPr lang="en-US" sz="13100" b="0" strike="noStrike" spc="-1">
              <a:solidFill>
                <a:srgbClr val="000000"/>
              </a:solidFill>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PlaceHolder 1"/>
          <p:cNvSpPr>
            <a:spLocks noGrp="1"/>
          </p:cNvSpPr>
          <p:nvPr>
            <p:ph type="title"/>
          </p:nvPr>
        </p:nvSpPr>
        <p:spPr>
          <a:xfrm>
            <a:off x="680400" y="753120"/>
            <a:ext cx="9613080" cy="1080360"/>
          </a:xfrm>
          <a:prstGeom prst="rect">
            <a:avLst/>
          </a:prstGeom>
          <a:noFill/>
          <a:ln w="0">
            <a:noFill/>
          </a:ln>
        </p:spPr>
        <p:txBody>
          <a:bodyPr lIns="90000" tIns="45000" rIns="90000" bIns="45000" anchor="ctr">
            <a:normAutofit/>
          </a:bodyPr>
          <a:lstStyle/>
          <a:p>
            <a:pPr indent="0">
              <a:lnSpc>
                <a:spcPct val="90000"/>
              </a:lnSpc>
              <a:buNone/>
              <a:tabLst>
                <a:tab pos="0" algn="l"/>
              </a:tabLst>
            </a:pPr>
            <a:r>
              <a:rPr lang="en-US" sz="5400" b="0" strike="noStrike" spc="-1">
                <a:solidFill>
                  <a:srgbClr val="000000"/>
                </a:solidFill>
                <a:latin typeface="Trebuchet MS"/>
              </a:rPr>
              <a:t>DNA Research</a:t>
            </a:r>
            <a:endParaRPr lang="en-US" sz="5400" b="0" strike="noStrike" spc="-1">
              <a:solidFill>
                <a:srgbClr val="000000"/>
              </a:solidFill>
              <a:latin typeface="Arial"/>
            </a:endParaRPr>
          </a:p>
        </p:txBody>
      </p:sp>
      <p:sp>
        <p:nvSpPr>
          <p:cNvPr id="241" name="PlaceHolder 2"/>
          <p:cNvSpPr>
            <a:spLocks noGrp="1"/>
          </p:cNvSpPr>
          <p:nvPr>
            <p:ph/>
          </p:nvPr>
        </p:nvSpPr>
        <p:spPr>
          <a:xfrm>
            <a:off x="285840" y="2165400"/>
            <a:ext cx="11704680" cy="4539600"/>
          </a:xfrm>
          <a:prstGeom prst="rect">
            <a:avLst/>
          </a:prstGeom>
          <a:noFill/>
          <a:ln w="0">
            <a:noFill/>
          </a:ln>
        </p:spPr>
        <p:txBody>
          <a:bodyPr lIns="90000" tIns="45000" rIns="90000" bIns="45000" anchor="t">
            <a:normAutofit/>
          </a:bodyPr>
          <a:lstStyle/>
          <a:p>
            <a:pPr marL="228600" indent="-228600">
              <a:lnSpc>
                <a:spcPct val="90000"/>
              </a:lnSpc>
              <a:spcBef>
                <a:spcPts val="1001"/>
              </a:spcBef>
              <a:buClr>
                <a:srgbClr val="FFFFFF"/>
              </a:buClr>
              <a:buFont typeface="Arial"/>
              <a:buChar char="•"/>
            </a:pPr>
            <a:r>
              <a:rPr lang="en-US" sz="4800" b="0" i="1" strike="noStrike" spc="-1">
                <a:solidFill>
                  <a:srgbClr val="FFFFFF"/>
                </a:solidFill>
                <a:latin typeface="Trebuchet MS"/>
              </a:rPr>
              <a:t>I received my DNA Results, now what?</a:t>
            </a:r>
            <a:endParaRPr lang="en-US" sz="4800" b="0" strike="noStrike" spc="-1">
              <a:solidFill>
                <a:srgbClr val="000000"/>
              </a:solidFill>
              <a:latin typeface="Arial"/>
            </a:endParaRPr>
          </a:p>
          <a:p>
            <a:pPr marL="685800" lvl="1" indent="-228600">
              <a:lnSpc>
                <a:spcPct val="90000"/>
              </a:lnSpc>
              <a:spcBef>
                <a:spcPts val="499"/>
              </a:spcBef>
              <a:buClr>
                <a:srgbClr val="FFFFFF"/>
              </a:buClr>
              <a:buFont typeface="Arial"/>
              <a:buChar char="•"/>
            </a:pPr>
            <a:r>
              <a:rPr lang="en-US" sz="5000" b="0" strike="noStrike" spc="-1">
                <a:solidFill>
                  <a:srgbClr val="FFFFFF"/>
                </a:solidFill>
                <a:latin typeface="Trebuchet MS"/>
              </a:rPr>
              <a:t>What’s New?</a:t>
            </a:r>
            <a:endParaRPr lang="en-US" sz="5000" b="0" strike="noStrike" spc="-1">
              <a:solidFill>
                <a:srgbClr val="000000"/>
              </a:solidFill>
              <a:latin typeface="Arial"/>
            </a:endParaRPr>
          </a:p>
          <a:p>
            <a:pPr marL="1143000" lvl="2" indent="-228600">
              <a:lnSpc>
                <a:spcPct val="90000"/>
              </a:lnSpc>
              <a:spcBef>
                <a:spcPts val="499"/>
              </a:spcBef>
              <a:buClr>
                <a:srgbClr val="FFFFFF"/>
              </a:buClr>
              <a:buFont typeface="Arial"/>
              <a:buChar char="•"/>
            </a:pPr>
            <a:r>
              <a:rPr lang="en-US" sz="4800" b="0" strike="noStrike" spc="-1">
                <a:solidFill>
                  <a:srgbClr val="FFFFFF"/>
                </a:solidFill>
                <a:latin typeface="Trebuchet MS"/>
              </a:rPr>
              <a:t>Technology and Science-Dr. Andor Kiss</a:t>
            </a:r>
            <a:endParaRPr lang="en-US" sz="4800" b="0" strike="noStrike" spc="-1">
              <a:solidFill>
                <a:srgbClr val="000000"/>
              </a:solidFill>
              <a:latin typeface="Arial"/>
            </a:endParaRPr>
          </a:p>
          <a:p>
            <a:pPr marL="685800" lvl="1" indent="-228600">
              <a:lnSpc>
                <a:spcPct val="90000"/>
              </a:lnSpc>
              <a:spcBef>
                <a:spcPts val="499"/>
              </a:spcBef>
              <a:buClr>
                <a:srgbClr val="FFFFFF"/>
              </a:buClr>
              <a:buFont typeface="Arial"/>
              <a:buChar char="•"/>
            </a:pPr>
            <a:r>
              <a:rPr lang="en-US" sz="5000" b="0" strike="noStrike" spc="-1">
                <a:solidFill>
                  <a:srgbClr val="FFFFFF"/>
                </a:solidFill>
                <a:latin typeface="Trebuchet MS"/>
              </a:rPr>
              <a:t>Tracing Family Genealogy</a:t>
            </a:r>
            <a:endParaRPr lang="en-US" sz="5000" b="0" strike="noStrike" spc="-1">
              <a:solidFill>
                <a:srgbClr val="000000"/>
              </a:solidFill>
              <a:latin typeface="Arial"/>
            </a:endParaRPr>
          </a:p>
          <a:p>
            <a:pPr marL="1143000" lvl="2" indent="-228600">
              <a:lnSpc>
                <a:spcPct val="90000"/>
              </a:lnSpc>
              <a:spcBef>
                <a:spcPts val="499"/>
              </a:spcBef>
              <a:buClr>
                <a:srgbClr val="FFFFFF"/>
              </a:buClr>
              <a:buFont typeface="Arial"/>
              <a:buChar char="•"/>
            </a:pPr>
            <a:r>
              <a:rPr lang="en-US" sz="4800" b="0" strike="noStrike" spc="-1">
                <a:solidFill>
                  <a:srgbClr val="FFFFFF"/>
                </a:solidFill>
                <a:latin typeface="Trebuchet MS"/>
              </a:rPr>
              <a:t>Matching-Dr. Tom Montgomery</a:t>
            </a:r>
            <a:endParaRPr lang="en-US" sz="4800" b="0" strike="noStrike" spc="-1">
              <a:solidFill>
                <a:srgbClr val="000000"/>
              </a:solidFill>
              <a:latin typeface="Arial"/>
            </a:endParaRPr>
          </a:p>
          <a:p>
            <a:pPr indent="0">
              <a:lnSpc>
                <a:spcPct val="90000"/>
              </a:lnSpc>
              <a:spcBef>
                <a:spcPts val="1001"/>
              </a:spcBef>
              <a:buNone/>
              <a:tabLst>
                <a:tab pos="0" algn="l"/>
              </a:tabLst>
            </a:pPr>
            <a:endParaRPr lang="en-US" sz="4800" b="0" strike="noStrike" spc="-1">
              <a:solidFill>
                <a:srgbClr val="000000"/>
              </a:solidFill>
              <a:latin typeface="Arial"/>
            </a:endParaRPr>
          </a:p>
          <a:p>
            <a:pPr indent="0">
              <a:lnSpc>
                <a:spcPct val="90000"/>
              </a:lnSpc>
              <a:spcBef>
                <a:spcPts val="1001"/>
              </a:spcBef>
              <a:buNone/>
              <a:tabLst>
                <a:tab pos="0" algn="l"/>
              </a:tabLst>
            </a:pPr>
            <a:endParaRPr lang="en-US" sz="2800" b="0" strike="noStrike" spc="-1">
              <a:solidFill>
                <a:srgbClr val="000000"/>
              </a:solidFill>
              <a:latin typeface="Arial"/>
            </a:endParaRPr>
          </a:p>
          <a:p>
            <a:pPr indent="0">
              <a:lnSpc>
                <a:spcPct val="90000"/>
              </a:lnSpc>
              <a:spcBef>
                <a:spcPts val="1001"/>
              </a:spcBef>
              <a:buNone/>
              <a:tabLst>
                <a:tab pos="0" algn="l"/>
              </a:tabLst>
            </a:pPr>
            <a:endParaRPr lang="en-US" sz="2800" b="0" strike="noStrike" spc="-1">
              <a:solidFill>
                <a:srgbClr val="000000"/>
              </a:solidFill>
              <a:latin typeface="Arial"/>
            </a:endParaRPr>
          </a:p>
          <a:p>
            <a:pPr indent="0">
              <a:lnSpc>
                <a:spcPct val="90000"/>
              </a:lnSpc>
              <a:spcBef>
                <a:spcPts val="1001"/>
              </a:spcBef>
              <a:buNone/>
              <a:tabLst>
                <a:tab pos="0" algn="l"/>
              </a:tabLst>
            </a:pPr>
            <a:endParaRPr lang="en-US" sz="2800" b="0" strike="noStrike" spc="-1">
              <a:solidFill>
                <a:srgbClr val="000000"/>
              </a:solidFill>
              <a:latin typeface="Arial"/>
            </a:endParaRPr>
          </a:p>
        </p:txBody>
      </p:sp>
    </p:spTree>
    <p:extLst>
      <p:ext uri="{BB962C8B-B14F-4D97-AF65-F5344CB8AC3E}">
        <p14:creationId xmlns:p14="http://schemas.microsoft.com/office/powerpoint/2010/main" val="3805763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laceHolder 1"/>
          <p:cNvSpPr>
            <a:spLocks noGrp="1"/>
          </p:cNvSpPr>
          <p:nvPr>
            <p:ph type="title"/>
          </p:nvPr>
        </p:nvSpPr>
        <p:spPr>
          <a:xfrm>
            <a:off x="680400" y="753120"/>
            <a:ext cx="9613080" cy="1080360"/>
          </a:xfrm>
          <a:prstGeom prst="rect">
            <a:avLst/>
          </a:prstGeom>
          <a:noFill/>
          <a:ln w="0">
            <a:noFill/>
          </a:ln>
        </p:spPr>
        <p:txBody>
          <a:bodyPr lIns="90000" tIns="45000" rIns="90000" bIns="45000" anchor="ctr">
            <a:normAutofit/>
          </a:bodyPr>
          <a:lstStyle/>
          <a:p>
            <a:pPr indent="0">
              <a:lnSpc>
                <a:spcPct val="90000"/>
              </a:lnSpc>
              <a:buNone/>
              <a:tabLst>
                <a:tab pos="0" algn="l"/>
              </a:tabLst>
            </a:pPr>
            <a:r>
              <a:rPr lang="en-US" sz="5400" b="0" strike="noStrike" spc="-1">
                <a:solidFill>
                  <a:srgbClr val="000000"/>
                </a:solidFill>
                <a:latin typeface="Trebuchet MS"/>
              </a:rPr>
              <a:t>DNA Technology</a:t>
            </a:r>
            <a:endParaRPr lang="en-US" sz="5400" b="0" strike="noStrike" spc="-1">
              <a:solidFill>
                <a:srgbClr val="000000"/>
              </a:solidFill>
              <a:latin typeface="Arial"/>
            </a:endParaRPr>
          </a:p>
        </p:txBody>
      </p:sp>
      <p:sp>
        <p:nvSpPr>
          <p:cNvPr id="243" name="PlaceHolder 2"/>
          <p:cNvSpPr>
            <a:spLocks noGrp="1"/>
          </p:cNvSpPr>
          <p:nvPr>
            <p:ph/>
          </p:nvPr>
        </p:nvSpPr>
        <p:spPr>
          <a:xfrm>
            <a:off x="285840" y="2165400"/>
            <a:ext cx="11704680" cy="4539600"/>
          </a:xfrm>
          <a:prstGeom prst="rect">
            <a:avLst/>
          </a:prstGeom>
          <a:noFill/>
          <a:ln w="0">
            <a:noFill/>
          </a:ln>
        </p:spPr>
        <p:txBody>
          <a:bodyPr lIns="90000" tIns="45000" rIns="90000" bIns="45000" anchor="t">
            <a:normAutofit/>
          </a:bodyPr>
          <a:lstStyle/>
          <a:p>
            <a:pPr marL="228600" indent="-228600">
              <a:lnSpc>
                <a:spcPct val="90000"/>
              </a:lnSpc>
              <a:spcBef>
                <a:spcPts val="1001"/>
              </a:spcBef>
              <a:buClr>
                <a:srgbClr val="FFFFFF"/>
              </a:buClr>
              <a:buFont typeface="Arial"/>
              <a:buChar char="•"/>
            </a:pPr>
            <a:r>
              <a:rPr lang="en-US" sz="4800" b="0" strike="noStrike" spc="-1">
                <a:solidFill>
                  <a:srgbClr val="FFFFFF"/>
                </a:solidFill>
                <a:latin typeface="Trebuchet MS"/>
              </a:rPr>
              <a:t>Technology Improvements</a:t>
            </a:r>
            <a:endParaRPr lang="en-US" sz="4800" b="0" strike="noStrike" spc="-1">
              <a:solidFill>
                <a:srgbClr val="000000"/>
              </a:solidFill>
              <a:latin typeface="Arial"/>
            </a:endParaRPr>
          </a:p>
          <a:p>
            <a:pPr marL="228600" indent="-228600">
              <a:lnSpc>
                <a:spcPct val="90000"/>
              </a:lnSpc>
              <a:spcBef>
                <a:spcPts val="1001"/>
              </a:spcBef>
              <a:buClr>
                <a:srgbClr val="FFFFFF"/>
              </a:buClr>
              <a:buFont typeface="Arial"/>
              <a:buChar char="•"/>
            </a:pPr>
            <a:r>
              <a:rPr lang="en-US" sz="4800" b="0" strike="noStrike" spc="-1">
                <a:solidFill>
                  <a:srgbClr val="FFFFFF"/>
                </a:solidFill>
                <a:latin typeface="Trebuchet MS"/>
              </a:rPr>
              <a:t>Database Improvements</a:t>
            </a:r>
            <a:endParaRPr lang="en-US" sz="4800" b="0" strike="noStrike" spc="-1">
              <a:solidFill>
                <a:srgbClr val="000000"/>
              </a:solidFill>
              <a:latin typeface="Arial"/>
            </a:endParaRPr>
          </a:p>
          <a:p>
            <a:pPr marL="228600" indent="-228600">
              <a:lnSpc>
                <a:spcPct val="90000"/>
              </a:lnSpc>
              <a:spcBef>
                <a:spcPts val="1001"/>
              </a:spcBef>
              <a:buClr>
                <a:srgbClr val="FFFFFF"/>
              </a:buClr>
              <a:buFont typeface="Arial"/>
              <a:buChar char="•"/>
            </a:pPr>
            <a:r>
              <a:rPr lang="en-US" sz="4800" b="0" strike="noStrike" spc="-1">
                <a:solidFill>
                  <a:srgbClr val="FFFFFF"/>
                </a:solidFill>
                <a:latin typeface="Trebuchet MS"/>
              </a:rPr>
              <a:t>Bioethics-Catching Criminals example</a:t>
            </a:r>
            <a:endParaRPr lang="en-US" sz="4800" b="0" strike="noStrike" spc="-1">
              <a:solidFill>
                <a:srgbClr val="000000"/>
              </a:solidFill>
              <a:latin typeface="Arial"/>
            </a:endParaRPr>
          </a:p>
          <a:p>
            <a:pPr marL="228600" indent="-228600">
              <a:lnSpc>
                <a:spcPct val="90000"/>
              </a:lnSpc>
              <a:spcBef>
                <a:spcPts val="1001"/>
              </a:spcBef>
              <a:buClr>
                <a:srgbClr val="FFFFFF"/>
              </a:buClr>
              <a:buFont typeface="Arial"/>
              <a:buChar char="•"/>
            </a:pPr>
            <a:r>
              <a:rPr lang="en-US" sz="4800" b="0" strike="noStrike" spc="-1">
                <a:solidFill>
                  <a:srgbClr val="FFFFFF"/>
                </a:solidFill>
                <a:latin typeface="Trebuchet MS"/>
              </a:rPr>
              <a:t>Who owns your DNA</a:t>
            </a:r>
            <a:endParaRPr lang="en-US" sz="4800" b="0" strike="noStrike" spc="-1">
              <a:solidFill>
                <a:srgbClr val="000000"/>
              </a:solidFill>
              <a:latin typeface="Arial"/>
            </a:endParaRPr>
          </a:p>
          <a:p>
            <a:pPr marL="228600" indent="-228600">
              <a:lnSpc>
                <a:spcPct val="90000"/>
              </a:lnSpc>
              <a:spcBef>
                <a:spcPts val="1001"/>
              </a:spcBef>
              <a:buClr>
                <a:srgbClr val="FFFFFF"/>
              </a:buClr>
              <a:buFont typeface="Arial"/>
              <a:buChar char="•"/>
            </a:pPr>
            <a:r>
              <a:rPr lang="en-US" sz="4800" b="0" strike="noStrike" spc="-1">
                <a:solidFill>
                  <a:srgbClr val="FFFFFF"/>
                </a:solidFill>
                <a:latin typeface="Trebuchet MS"/>
              </a:rPr>
              <a:t>Markers and centimogans</a:t>
            </a:r>
            <a:endParaRPr lang="en-US" sz="4800" b="0" strike="noStrike" spc="-1">
              <a:solidFill>
                <a:srgbClr val="000000"/>
              </a:solidFill>
              <a:latin typeface="Arial"/>
            </a:endParaRPr>
          </a:p>
          <a:p>
            <a:pPr indent="0">
              <a:lnSpc>
                <a:spcPct val="90000"/>
              </a:lnSpc>
              <a:spcBef>
                <a:spcPts val="1001"/>
              </a:spcBef>
              <a:buNone/>
              <a:tabLst>
                <a:tab pos="0" algn="l"/>
              </a:tabLst>
            </a:pPr>
            <a:endParaRPr lang="en-US" sz="4800" b="0" strike="noStrike" spc="-1">
              <a:solidFill>
                <a:srgbClr val="000000"/>
              </a:solidFill>
              <a:latin typeface="Arial"/>
            </a:endParaRPr>
          </a:p>
          <a:p>
            <a:pPr indent="0">
              <a:lnSpc>
                <a:spcPct val="90000"/>
              </a:lnSpc>
              <a:spcBef>
                <a:spcPts val="1001"/>
              </a:spcBef>
              <a:buNone/>
              <a:tabLst>
                <a:tab pos="0" algn="l"/>
              </a:tabLst>
            </a:pPr>
            <a:endParaRPr lang="en-US" sz="2800" b="0" strike="noStrike" spc="-1">
              <a:solidFill>
                <a:srgbClr val="000000"/>
              </a:solidFill>
              <a:latin typeface="Arial"/>
            </a:endParaRPr>
          </a:p>
          <a:p>
            <a:pPr indent="0">
              <a:lnSpc>
                <a:spcPct val="90000"/>
              </a:lnSpc>
              <a:spcBef>
                <a:spcPts val="1001"/>
              </a:spcBef>
              <a:buNone/>
              <a:tabLst>
                <a:tab pos="0" algn="l"/>
              </a:tabLst>
            </a:pPr>
            <a:endParaRPr lang="en-US" sz="2800" b="0" strike="noStrike" spc="-1">
              <a:solidFill>
                <a:srgbClr val="000000"/>
              </a:solidFill>
              <a:latin typeface="Arial"/>
            </a:endParaRPr>
          </a:p>
          <a:p>
            <a:pPr indent="0">
              <a:lnSpc>
                <a:spcPct val="90000"/>
              </a:lnSpc>
              <a:spcBef>
                <a:spcPts val="1001"/>
              </a:spcBef>
              <a:buNone/>
              <a:tabLst>
                <a:tab pos="0" algn="l"/>
              </a:tabLst>
            </a:pPr>
            <a:endParaRPr lang="en-US" sz="2800" b="0" strike="noStrike" spc="-1">
              <a:solidFill>
                <a:srgbClr val="000000"/>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PlaceHolder 1"/>
          <p:cNvSpPr>
            <a:spLocks noGrp="1"/>
          </p:cNvSpPr>
          <p:nvPr>
            <p:ph type="title"/>
          </p:nvPr>
        </p:nvSpPr>
        <p:spPr>
          <a:xfrm>
            <a:off x="680400" y="753120"/>
            <a:ext cx="9613080" cy="1080360"/>
          </a:xfrm>
          <a:prstGeom prst="rect">
            <a:avLst/>
          </a:prstGeom>
          <a:noFill/>
          <a:ln w="0">
            <a:noFill/>
          </a:ln>
        </p:spPr>
        <p:txBody>
          <a:bodyPr lIns="0" tIns="0" rIns="0" bIns="0" anchor="ctr">
            <a:noAutofit/>
          </a:bodyPr>
          <a:lstStyle/>
          <a:p>
            <a:pPr indent="0">
              <a:lnSpc>
                <a:spcPct val="100000"/>
              </a:lnSpc>
              <a:buNone/>
              <a:tabLst>
                <a:tab pos="0" algn="l"/>
              </a:tabLst>
            </a:pPr>
            <a:r>
              <a:rPr lang="en-US" sz="2800" b="0" strike="noStrike" spc="-1">
                <a:solidFill>
                  <a:srgbClr val="000000"/>
                </a:solidFill>
                <a:latin typeface="Trebuchet MS"/>
              </a:rPr>
              <a:t>centiMorgans | Proxy for distance within a chromosome</a:t>
            </a:r>
            <a:endParaRPr lang="en-US" sz="2800" b="0" strike="noStrike" spc="-1">
              <a:solidFill>
                <a:srgbClr val="000000"/>
              </a:solidFill>
              <a:latin typeface="Arial"/>
            </a:endParaRPr>
          </a:p>
        </p:txBody>
      </p:sp>
      <p:pic>
        <p:nvPicPr>
          <p:cNvPr id="245" name="Picture 244"/>
          <p:cNvPicPr/>
          <p:nvPr/>
        </p:nvPicPr>
        <p:blipFill>
          <a:blip r:embed="rId3"/>
          <a:stretch/>
        </p:blipFill>
        <p:spPr>
          <a:xfrm>
            <a:off x="1202400" y="2336400"/>
            <a:ext cx="8569080" cy="3598560"/>
          </a:xfrm>
          <a:prstGeom prst="rect">
            <a:avLst/>
          </a:prstGeom>
          <a:ln w="0">
            <a:noFill/>
          </a:ln>
        </p:spPr>
      </p:pic>
      <p:sp>
        <p:nvSpPr>
          <p:cNvPr id="246" name="Rectangle 245"/>
          <p:cNvSpPr/>
          <p:nvPr/>
        </p:nvSpPr>
        <p:spPr>
          <a:xfrm>
            <a:off x="184680" y="6181560"/>
            <a:ext cx="11925360" cy="60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a:solidFill>
                  <a:srgbClr val="000000"/>
                </a:solidFill>
                <a:latin typeface="Arial"/>
              </a:rPr>
              <a:t>From: </a:t>
            </a:r>
            <a:r>
              <a:rPr lang="en-US" sz="1800" b="1" strike="noStrike" spc="-1">
                <a:solidFill>
                  <a:srgbClr val="000000"/>
                </a:solidFill>
                <a:latin typeface="Arial"/>
                <a:ea typeface="Noto Sans CJK SC"/>
              </a:rPr>
              <a:t>Glynn, C. L.</a:t>
            </a:r>
            <a:r>
              <a:rPr lang="en-US" sz="1800" b="0" strike="noStrike" spc="-1">
                <a:solidFill>
                  <a:srgbClr val="000000"/>
                </a:solidFill>
                <a:latin typeface="Arial"/>
                <a:ea typeface="Noto Sans CJK SC"/>
              </a:rPr>
              <a:t> (2022). Bridging Disciplines to Form a New One: The Emergence of Forensic Genetic Genealogy. </a:t>
            </a:r>
            <a:r>
              <a:rPr lang="en-US" sz="1800" b="0" i="1" strike="noStrike" spc="-1">
                <a:solidFill>
                  <a:srgbClr val="000000"/>
                </a:solidFill>
                <a:latin typeface="Arial"/>
                <a:ea typeface="Noto Sans CJK SC"/>
              </a:rPr>
              <a:t>Genes</a:t>
            </a:r>
            <a:r>
              <a:rPr lang="en-US" sz="1800" b="0" strike="noStrike" spc="-1">
                <a:solidFill>
                  <a:srgbClr val="000000"/>
                </a:solidFill>
                <a:latin typeface="Arial"/>
                <a:ea typeface="Noto Sans CJK SC"/>
              </a:rPr>
              <a:t> </a:t>
            </a:r>
            <a:r>
              <a:rPr lang="en-US" sz="1800" b="1" strike="noStrike" spc="-1">
                <a:solidFill>
                  <a:srgbClr val="000000"/>
                </a:solidFill>
                <a:latin typeface="Arial"/>
                <a:ea typeface="Noto Sans CJK SC"/>
              </a:rPr>
              <a:t>13</a:t>
            </a:r>
            <a:r>
              <a:rPr lang="en-US" sz="1800" b="0" strike="noStrike" spc="-1">
                <a:solidFill>
                  <a:srgbClr val="000000"/>
                </a:solidFill>
                <a:latin typeface="Arial"/>
                <a:ea typeface="Noto Sans CJK SC"/>
              </a:rPr>
              <a:t>, 1381. </a:t>
            </a:r>
            <a:r>
              <a:rPr lang="en-US" sz="1800" b="0" u="sng" strike="noStrike" spc="-1">
                <a:solidFill>
                  <a:srgbClr val="FFAE3E"/>
                </a:solidFill>
                <a:uFillTx/>
                <a:latin typeface="Arial"/>
                <a:ea typeface="Noto Sans CJK SC"/>
                <a:hlinkClick r:id="rId4"/>
              </a:rPr>
              <a:t>https://www.mdpi.com/2073-4425/13/8/1381</a:t>
            </a:r>
            <a:r>
              <a:rPr lang="en-US" sz="1800" b="0" strike="noStrike" spc="-1">
                <a:solidFill>
                  <a:srgbClr val="000000"/>
                </a:solidFill>
                <a:latin typeface="Arial"/>
                <a:ea typeface="Noto Sans CJK SC"/>
              </a:rPr>
              <a:t> </a:t>
            </a:r>
            <a:endParaRPr lang="en-US" sz="1800" b="0" strike="noStrike" spc="-1">
              <a:solidFill>
                <a:srgbClr val="000000"/>
              </a:solidFill>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type="title"/>
          </p:nvPr>
        </p:nvSpPr>
        <p:spPr>
          <a:xfrm>
            <a:off x="680400" y="753120"/>
            <a:ext cx="9613080" cy="1080360"/>
          </a:xfrm>
          <a:prstGeom prst="rect">
            <a:avLst/>
          </a:prstGeom>
          <a:noFill/>
          <a:ln w="0">
            <a:noFill/>
          </a:ln>
        </p:spPr>
        <p:txBody>
          <a:bodyPr lIns="0" tIns="0" rIns="0" bIns="0" anchor="ctr">
            <a:noAutofit/>
          </a:bodyPr>
          <a:lstStyle/>
          <a:p>
            <a:pPr indent="0">
              <a:lnSpc>
                <a:spcPct val="100000"/>
              </a:lnSpc>
              <a:buNone/>
              <a:tabLst>
                <a:tab pos="0" algn="l"/>
              </a:tabLst>
            </a:pPr>
            <a:r>
              <a:rPr lang="en-US" sz="2800" b="0" strike="noStrike" spc="-1">
                <a:solidFill>
                  <a:srgbClr val="000000"/>
                </a:solidFill>
                <a:latin typeface="Trebuchet MS"/>
              </a:rPr>
              <a:t>centiMorgans | Proxy for distance within a chromosome</a:t>
            </a:r>
            <a:endParaRPr lang="en-US" sz="2800" b="0" strike="noStrike" spc="-1">
              <a:solidFill>
                <a:srgbClr val="000000"/>
              </a:solidFill>
              <a:latin typeface="Arial"/>
            </a:endParaRPr>
          </a:p>
        </p:txBody>
      </p:sp>
      <p:sp>
        <p:nvSpPr>
          <p:cNvPr id="248" name="PlaceHolder 2"/>
          <p:cNvSpPr>
            <a:spLocks noGrp="1"/>
          </p:cNvSpPr>
          <p:nvPr>
            <p:ph/>
          </p:nvPr>
        </p:nvSpPr>
        <p:spPr>
          <a:xfrm>
            <a:off x="680400" y="2336760"/>
            <a:ext cx="9613080" cy="3598560"/>
          </a:xfrm>
          <a:prstGeom prst="rect">
            <a:avLst/>
          </a:prstGeom>
          <a:noFill/>
          <a:ln w="0">
            <a:noFill/>
          </a:ln>
        </p:spPr>
        <p:txBody>
          <a:bodyPr lIns="0" tIns="0" rIns="0" bIns="0" anchor="t">
            <a:normAutofit/>
          </a:bodyPr>
          <a:lstStyle/>
          <a:p>
            <a:pPr marL="432000" indent="-324000" algn="just">
              <a:lnSpc>
                <a:spcPct val="90000"/>
              </a:lnSpc>
              <a:spcBef>
                <a:spcPts val="1417"/>
              </a:spcBef>
              <a:buClr>
                <a:srgbClr val="000000"/>
              </a:buClr>
              <a:buSzPct val="45000"/>
              <a:buFont typeface="Wingdings" charset="2"/>
              <a:buChar char=""/>
            </a:pPr>
            <a:r>
              <a:rPr lang="en-US" sz="2400" b="0" strike="noStrike" spc="-1">
                <a:solidFill>
                  <a:srgbClr val="FFFFFF"/>
                </a:solidFill>
                <a:latin typeface="Trebuchet MS"/>
              </a:rPr>
              <a:t>A centimorgan (abbreviated cM) is a unit of measure for the frequency of genetic recombination. One centimorgan is equal to a 1% chance that two markers on a chromosome will become separated from one another due to a recombination event during meiosis (which occurs during the formation of egg and sperm cells). On average, one centimorgan corresponds to roughly 1 million base pairs in the human genome.</a:t>
            </a:r>
            <a:endParaRPr lang="en-US" sz="2400" b="0" strike="noStrike" spc="-1">
              <a:solidFill>
                <a:srgbClr val="000000"/>
              </a:solidFill>
              <a:latin typeface="Arial"/>
            </a:endParaRPr>
          </a:p>
          <a:p>
            <a:pPr marL="432000" indent="-324000" algn="just">
              <a:lnSpc>
                <a:spcPct val="90000"/>
              </a:lnSpc>
              <a:spcBef>
                <a:spcPts val="1417"/>
              </a:spcBef>
              <a:buClr>
                <a:srgbClr val="000000"/>
              </a:buClr>
              <a:buSzPct val="45000"/>
              <a:buFont typeface="Wingdings" charset="2"/>
              <a:buChar char=""/>
            </a:pPr>
            <a:r>
              <a:rPr lang="en-US" sz="2400" b="0" strike="noStrike" spc="-1">
                <a:solidFill>
                  <a:srgbClr val="FFFFFF"/>
                </a:solidFill>
                <a:latin typeface="Trebuchet MS"/>
              </a:rPr>
              <a:t>However, because recombination is different between females and males, cM distance of the male </a:t>
            </a:r>
            <a:r>
              <a:rPr lang="en-US" sz="2400" b="0" i="1" strike="noStrike" spc="-1">
                <a:solidFill>
                  <a:srgbClr val="FFFFFF"/>
                </a:solidFill>
                <a:latin typeface="Trebuchet MS"/>
              </a:rPr>
              <a:t>vs.</a:t>
            </a:r>
            <a:r>
              <a:rPr lang="en-US" sz="2400" b="0" strike="noStrike" spc="-1">
                <a:solidFill>
                  <a:srgbClr val="FFFFFF"/>
                </a:solidFill>
                <a:latin typeface="Trebuchet MS"/>
              </a:rPr>
              <a:t> female genome is different.</a:t>
            </a:r>
            <a:endParaRPr lang="en-US" sz="2400" b="0" strike="noStrike" spc="-1">
              <a:solidFill>
                <a:srgbClr val="000000"/>
              </a:solidFill>
              <a:latin typeface="Arial"/>
            </a:endParaRPr>
          </a:p>
        </p:txBody>
      </p:sp>
      <p:sp>
        <p:nvSpPr>
          <p:cNvPr id="249" name="Rectangle 248"/>
          <p:cNvSpPr/>
          <p:nvPr/>
        </p:nvSpPr>
        <p:spPr>
          <a:xfrm>
            <a:off x="349920" y="5773320"/>
            <a:ext cx="11264400" cy="85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a:solidFill>
                  <a:srgbClr val="000000"/>
                </a:solidFill>
                <a:latin typeface="Arial"/>
              </a:rPr>
              <a:t>Reference: </a:t>
            </a:r>
            <a:r>
              <a:rPr lang="en-US" sz="1800" b="1" strike="noStrike" spc="-1">
                <a:solidFill>
                  <a:srgbClr val="000000"/>
                </a:solidFill>
                <a:latin typeface="Arial"/>
                <a:ea typeface="Noto Sans CJK SC"/>
              </a:rPr>
              <a:t>Kong, A., Gudbjartsson, D. F., Sainz, J., Jonsdottir, G. M., Gudjonsson, S. A., Richardsson, B., Sigurdardottir, S., Barnard, J., Hallbeck, B., Masson, G., et al.</a:t>
            </a:r>
            <a:r>
              <a:rPr lang="en-US" sz="1800" b="0" strike="noStrike" spc="-1">
                <a:solidFill>
                  <a:srgbClr val="000000"/>
                </a:solidFill>
                <a:latin typeface="Arial"/>
                <a:ea typeface="Noto Sans CJK SC"/>
              </a:rPr>
              <a:t> (2002). A high-resolution recombination map of the human genome. </a:t>
            </a:r>
            <a:r>
              <a:rPr lang="en-US" sz="1800" b="0" i="1" strike="noStrike" spc="-1">
                <a:solidFill>
                  <a:srgbClr val="000000"/>
                </a:solidFill>
                <a:latin typeface="Arial"/>
                <a:ea typeface="Noto Sans CJK SC"/>
              </a:rPr>
              <a:t>Nat Genet</a:t>
            </a:r>
            <a:r>
              <a:rPr lang="en-US" sz="1800" b="0" strike="noStrike" spc="-1">
                <a:solidFill>
                  <a:srgbClr val="000000"/>
                </a:solidFill>
                <a:latin typeface="Arial"/>
                <a:ea typeface="Noto Sans CJK SC"/>
              </a:rPr>
              <a:t> </a:t>
            </a:r>
            <a:r>
              <a:rPr lang="en-US" sz="1800" b="1" strike="noStrike" spc="-1">
                <a:solidFill>
                  <a:srgbClr val="000000"/>
                </a:solidFill>
                <a:latin typeface="Arial"/>
                <a:ea typeface="Noto Sans CJK SC"/>
              </a:rPr>
              <a:t>31</a:t>
            </a:r>
            <a:r>
              <a:rPr lang="en-US" sz="1800" b="0" strike="noStrike" spc="-1">
                <a:solidFill>
                  <a:srgbClr val="000000"/>
                </a:solidFill>
                <a:latin typeface="Arial"/>
                <a:ea typeface="Noto Sans CJK SC"/>
              </a:rPr>
              <a:t>, 241–247. </a:t>
            </a:r>
            <a:r>
              <a:rPr lang="en-US" sz="1800" b="0" u="sng" strike="noStrike" spc="-1">
                <a:solidFill>
                  <a:srgbClr val="FFAE3E"/>
                </a:solidFill>
                <a:uFillTx/>
                <a:latin typeface="Arial"/>
                <a:ea typeface="Noto Sans CJK SC"/>
                <a:hlinkClick r:id="rId3"/>
              </a:rPr>
              <a:t>https://www.nature.com/articles/ng917z</a:t>
            </a:r>
            <a:r>
              <a:rPr lang="en-US" sz="1800" b="0" strike="noStrike" spc="-1">
                <a:solidFill>
                  <a:srgbClr val="000000"/>
                </a:solidFill>
                <a:latin typeface="Arial"/>
                <a:ea typeface="Noto Sans CJK SC"/>
              </a:rPr>
              <a:t> </a:t>
            </a:r>
            <a:endParaRPr lang="en-US" sz="1800" b="0" strike="noStrike" spc="-1">
              <a:solidFill>
                <a:srgbClr val="000000"/>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type="title"/>
          </p:nvPr>
        </p:nvSpPr>
        <p:spPr>
          <a:xfrm>
            <a:off x="680400" y="753120"/>
            <a:ext cx="9613080" cy="1080360"/>
          </a:xfrm>
          <a:prstGeom prst="rect">
            <a:avLst/>
          </a:prstGeom>
          <a:noFill/>
          <a:ln w="0">
            <a:noFill/>
          </a:ln>
        </p:spPr>
        <p:txBody>
          <a:bodyPr lIns="0" tIns="0" rIns="0" bIns="0" anchor="ctr">
            <a:noAutofit/>
          </a:bodyPr>
          <a:lstStyle/>
          <a:p>
            <a:pPr indent="0">
              <a:lnSpc>
                <a:spcPct val="100000"/>
              </a:lnSpc>
              <a:buNone/>
              <a:tabLst>
                <a:tab pos="0" algn="l"/>
              </a:tabLst>
            </a:pPr>
            <a:r>
              <a:rPr lang="en-US" sz="3200" b="0" strike="noStrike" spc="-1">
                <a:solidFill>
                  <a:srgbClr val="000000"/>
                </a:solidFill>
                <a:latin typeface="Trebuchet MS"/>
              </a:rPr>
              <a:t>Technology &amp; Science behind Genealogy Testing</a:t>
            </a:r>
            <a:endParaRPr lang="en-US" sz="3200" b="0" strike="noStrike" spc="-1">
              <a:solidFill>
                <a:srgbClr val="000000"/>
              </a:solidFill>
              <a:latin typeface="Arial"/>
            </a:endParaRPr>
          </a:p>
        </p:txBody>
      </p:sp>
      <p:pic>
        <p:nvPicPr>
          <p:cNvPr id="251" name="Picture 250"/>
          <p:cNvPicPr/>
          <p:nvPr/>
        </p:nvPicPr>
        <p:blipFill>
          <a:blip r:embed="rId3"/>
          <a:stretch/>
        </p:blipFill>
        <p:spPr>
          <a:xfrm>
            <a:off x="153000" y="2971800"/>
            <a:ext cx="5561640" cy="2919600"/>
          </a:xfrm>
          <a:prstGeom prst="rect">
            <a:avLst/>
          </a:prstGeom>
          <a:ln w="0">
            <a:noFill/>
          </a:ln>
          <a:effectLst>
            <a:outerShdw dist="101823" dir="2700000" rotWithShape="0">
              <a:srgbClr val="808080"/>
            </a:outerShdw>
          </a:effectLst>
        </p:spPr>
      </p:pic>
      <p:pic>
        <p:nvPicPr>
          <p:cNvPr id="252" name="Picture 251"/>
          <p:cNvPicPr/>
          <p:nvPr/>
        </p:nvPicPr>
        <p:blipFill>
          <a:blip r:embed="rId4"/>
          <a:stretch/>
        </p:blipFill>
        <p:spPr>
          <a:xfrm>
            <a:off x="5943600" y="2567160"/>
            <a:ext cx="5731200" cy="3833280"/>
          </a:xfrm>
          <a:prstGeom prst="rect">
            <a:avLst/>
          </a:prstGeom>
          <a:ln w="0">
            <a:noFill/>
          </a:ln>
          <a:effectLst>
            <a:outerShdw dist="101823" dir="2700000" rotWithShape="0">
              <a:srgbClr val="808080"/>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PlaceHolder 1"/>
          <p:cNvSpPr>
            <a:spLocks noGrp="1"/>
          </p:cNvSpPr>
          <p:nvPr>
            <p:ph type="title"/>
          </p:nvPr>
        </p:nvSpPr>
        <p:spPr>
          <a:xfrm>
            <a:off x="680400" y="753120"/>
            <a:ext cx="9613080" cy="1080360"/>
          </a:xfrm>
          <a:prstGeom prst="rect">
            <a:avLst/>
          </a:prstGeom>
          <a:noFill/>
          <a:ln w="0">
            <a:noFill/>
          </a:ln>
        </p:spPr>
        <p:txBody>
          <a:bodyPr lIns="0" tIns="0" rIns="0" bIns="0" anchor="ctr">
            <a:noAutofit/>
          </a:bodyPr>
          <a:lstStyle/>
          <a:p>
            <a:pPr indent="0">
              <a:lnSpc>
                <a:spcPct val="100000"/>
              </a:lnSpc>
              <a:buNone/>
              <a:tabLst>
                <a:tab pos="0" algn="l"/>
              </a:tabLst>
            </a:pPr>
            <a:r>
              <a:rPr lang="en-US" sz="3600" b="0" strike="noStrike" spc="-1">
                <a:solidFill>
                  <a:srgbClr val="000000"/>
                </a:solidFill>
                <a:latin typeface="Trebuchet MS"/>
              </a:rPr>
              <a:t>AncestryDNA &amp; 23&amp;Me | Microarray</a:t>
            </a:r>
            <a:endParaRPr lang="en-US" sz="3600" b="0" strike="noStrike" spc="-1">
              <a:solidFill>
                <a:srgbClr val="000000"/>
              </a:solidFill>
              <a:latin typeface="Arial"/>
            </a:endParaRPr>
          </a:p>
        </p:txBody>
      </p:sp>
      <p:pic>
        <p:nvPicPr>
          <p:cNvPr id="254" name="Picture 253"/>
          <p:cNvPicPr/>
          <p:nvPr/>
        </p:nvPicPr>
        <p:blipFill>
          <a:blip r:embed="rId3"/>
          <a:stretch/>
        </p:blipFill>
        <p:spPr>
          <a:xfrm>
            <a:off x="1828800" y="2286000"/>
            <a:ext cx="6857640" cy="418536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PlaceHolder 1"/>
          <p:cNvSpPr>
            <a:spLocks noGrp="1"/>
          </p:cNvSpPr>
          <p:nvPr>
            <p:ph type="title"/>
          </p:nvPr>
        </p:nvSpPr>
        <p:spPr>
          <a:xfrm>
            <a:off x="680400" y="753120"/>
            <a:ext cx="9613080" cy="1080360"/>
          </a:xfrm>
          <a:prstGeom prst="rect">
            <a:avLst/>
          </a:prstGeom>
          <a:noFill/>
          <a:ln w="0">
            <a:noFill/>
          </a:ln>
        </p:spPr>
        <p:txBody>
          <a:bodyPr lIns="0" tIns="0" rIns="0" bIns="0" anchor="ctr">
            <a:noAutofit/>
          </a:bodyPr>
          <a:lstStyle/>
          <a:p>
            <a:pPr indent="0">
              <a:lnSpc>
                <a:spcPct val="100000"/>
              </a:lnSpc>
              <a:buNone/>
              <a:tabLst>
                <a:tab pos="0" algn="l"/>
              </a:tabLst>
            </a:pPr>
            <a:r>
              <a:rPr lang="en-US" sz="3600" b="0" strike="noStrike" spc="-1">
                <a:solidFill>
                  <a:srgbClr val="000000"/>
                </a:solidFill>
                <a:latin typeface="Trebuchet MS"/>
              </a:rPr>
              <a:t>AncestryDNA &amp; 23&amp;Me | Microarray</a:t>
            </a:r>
            <a:endParaRPr lang="en-US" sz="3600" b="0" strike="noStrike" spc="-1">
              <a:solidFill>
                <a:srgbClr val="000000"/>
              </a:solidFill>
              <a:latin typeface="Arial"/>
            </a:endParaRPr>
          </a:p>
        </p:txBody>
      </p:sp>
      <p:pic>
        <p:nvPicPr>
          <p:cNvPr id="256" name="Picture 255"/>
          <p:cNvPicPr/>
          <p:nvPr/>
        </p:nvPicPr>
        <p:blipFill>
          <a:blip r:embed="rId3"/>
          <a:stretch/>
        </p:blipFill>
        <p:spPr>
          <a:xfrm>
            <a:off x="1137240" y="2336400"/>
            <a:ext cx="9824040" cy="4064040"/>
          </a:xfrm>
          <a:prstGeom prst="rect">
            <a:avLst/>
          </a:prstGeom>
          <a:ln w="0">
            <a:noFill/>
          </a:ln>
        </p:spPr>
      </p:pic>
    </p:spTree>
  </p:cSld>
  <p:clrMapOvr>
    <a:masterClrMapping/>
  </p:clrMapOvr>
</p:sld>
</file>

<file path=ppt/theme/theme1.xml><?xml version="1.0" encoding="utf-8"?>
<a:theme xmlns:a="http://schemas.openxmlformats.org/drawingml/2006/main" name="Berlin">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rlin">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erlin">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erlin">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erlin">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Berlin</Template>
  <TotalTime>3581</TotalTime>
  <Words>1340</Words>
  <Application>Microsoft Office PowerPoint</Application>
  <PresentationFormat>Widescreen</PresentationFormat>
  <Paragraphs>149</Paragraphs>
  <Slides>26</Slides>
  <Notes>26</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26</vt:i4>
      </vt:variant>
    </vt:vector>
  </HeadingPairs>
  <TitlesOfParts>
    <vt:vector size="38" baseType="lpstr">
      <vt:lpstr>Arial</vt:lpstr>
      <vt:lpstr>inherit</vt:lpstr>
      <vt:lpstr>Source Sans Pro</vt:lpstr>
      <vt:lpstr>Symbol</vt:lpstr>
      <vt:lpstr>Times New Roman</vt:lpstr>
      <vt:lpstr>Trebuchet MS</vt:lpstr>
      <vt:lpstr>Wingdings</vt:lpstr>
      <vt:lpstr>Berlin</vt:lpstr>
      <vt:lpstr>Berlin</vt:lpstr>
      <vt:lpstr>Berlin</vt:lpstr>
      <vt:lpstr>Berlin</vt:lpstr>
      <vt:lpstr>Berlin</vt:lpstr>
      <vt:lpstr>DNA Research </vt:lpstr>
      <vt:lpstr>Blood Lines</vt:lpstr>
      <vt:lpstr>DNA Research</vt:lpstr>
      <vt:lpstr>DNA Technology</vt:lpstr>
      <vt:lpstr>centiMorgans | Proxy for distance within a chromosome</vt:lpstr>
      <vt:lpstr>centiMorgans | Proxy for distance within a chromosome</vt:lpstr>
      <vt:lpstr>Technology &amp; Science behind Genealogy Testing</vt:lpstr>
      <vt:lpstr>AncestryDNA &amp; 23&amp;Me | Microarray</vt:lpstr>
      <vt:lpstr>AncestryDNA &amp; 23&amp;Me | Microarray</vt:lpstr>
      <vt:lpstr>AncestryDNA &amp; 23&amp;Me | Microarray</vt:lpstr>
      <vt:lpstr>AncestryDNA &amp; 23&amp;Me | Microarray</vt:lpstr>
      <vt:lpstr>AncestryDNA &amp; 23&amp;Me | Microarray</vt:lpstr>
      <vt:lpstr>Nebula Genomics</vt:lpstr>
      <vt:lpstr>Nebula Genomics</vt:lpstr>
      <vt:lpstr>Genetic Information Nondiscrimination Act (GINA) 2008</vt:lpstr>
      <vt:lpstr>Forensic Genetic Genealogy | GEDmatch</vt:lpstr>
      <vt:lpstr>Percentage of DNA</vt:lpstr>
      <vt:lpstr>DNA Testing Companies</vt:lpstr>
      <vt:lpstr>Ethnicity Results</vt:lpstr>
      <vt:lpstr>DNA Communities</vt:lpstr>
      <vt:lpstr>DNA Matches</vt:lpstr>
      <vt:lpstr>Ancestry Launches ThruLines</vt:lpstr>
      <vt:lpstr>References</vt:lpstr>
      <vt:lpstr>Latest Genealogical News</vt:lpstr>
      <vt:lpstr>January Genealogy Meeting</vt:lpstr>
      <vt:lpstr>Research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Records</dc:title>
  <dc:subject/>
  <dc:creator>Thomas Montgomery</dc:creator>
  <dc:description/>
  <cp:lastModifiedBy>Thomas Montgomery</cp:lastModifiedBy>
  <cp:revision>72</cp:revision>
  <cp:lastPrinted>2022-12-18T14:28:54Z</cp:lastPrinted>
  <dcterms:created xsi:type="dcterms:W3CDTF">2018-01-21T16:38:42Z</dcterms:created>
  <dcterms:modified xsi:type="dcterms:W3CDTF">2022-12-18T14:35:17Z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11</vt:i4>
  </property>
  <property fmtid="{D5CDD505-2E9C-101B-9397-08002B2CF9AE}" pid="3" name="PresentationFormat">
    <vt:lpwstr>Widescreen</vt:lpwstr>
  </property>
  <property fmtid="{D5CDD505-2E9C-101B-9397-08002B2CF9AE}" pid="4" name="Slides">
    <vt:i4>12</vt:i4>
  </property>
</Properties>
</file>