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0" r:id="rId4"/>
    <p:sldId id="271" r:id="rId5"/>
    <p:sldId id="272" r:id="rId6"/>
    <p:sldId id="273" r:id="rId7"/>
    <p:sldId id="275" r:id="rId8"/>
    <p:sldId id="274" r:id="rId9"/>
    <p:sldId id="269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gomery" userId="9a987324697dbfac" providerId="LiveId" clId="{369D7652-1DF5-9C41-B3F6-42E712D095C1}"/>
    <pc:docChg chg="undo custSel addSld modSld">
      <pc:chgData name="Thomas Montgomery" userId="9a987324697dbfac" providerId="LiveId" clId="{369D7652-1DF5-9C41-B3F6-42E712D095C1}" dt="2024-07-21T17:55:42.826" v="138" actId="20577"/>
      <pc:docMkLst>
        <pc:docMk/>
      </pc:docMkLst>
      <pc:sldChg chg="modSp mod">
        <pc:chgData name="Thomas Montgomery" userId="9a987324697dbfac" providerId="LiveId" clId="{369D7652-1DF5-9C41-B3F6-42E712D095C1}" dt="2024-06-25T23:41:25.265" v="80" actId="1076"/>
        <pc:sldMkLst>
          <pc:docMk/>
          <pc:sldMk cId="1999614456" sldId="269"/>
        </pc:sldMkLst>
        <pc:spChg chg="mod">
          <ac:chgData name="Thomas Montgomery" userId="9a987324697dbfac" providerId="LiveId" clId="{369D7652-1DF5-9C41-B3F6-42E712D095C1}" dt="2024-06-25T23:41:25.265" v="80" actId="1076"/>
          <ac:spMkLst>
            <pc:docMk/>
            <pc:sldMk cId="1999614456" sldId="269"/>
            <ac:spMk id="3" creationId="{51518DC7-06A0-4746-81CD-59D93688602D}"/>
          </ac:spMkLst>
        </pc:spChg>
      </pc:sldChg>
      <pc:sldChg chg="modSp mod">
        <pc:chgData name="Thomas Montgomery" userId="9a987324697dbfac" providerId="LiveId" clId="{369D7652-1DF5-9C41-B3F6-42E712D095C1}" dt="2024-06-25T23:45:39.970" v="113" actId="20577"/>
        <pc:sldMkLst>
          <pc:docMk/>
          <pc:sldMk cId="190000412" sldId="274"/>
        </pc:sldMkLst>
        <pc:spChg chg="mod">
          <ac:chgData name="Thomas Montgomery" userId="9a987324697dbfac" providerId="LiveId" clId="{369D7652-1DF5-9C41-B3F6-42E712D095C1}" dt="2024-06-25T23:45:39.970" v="113" actId="20577"/>
          <ac:spMkLst>
            <pc:docMk/>
            <pc:sldMk cId="190000412" sldId="274"/>
            <ac:spMk id="3" creationId="{6F0865E0-1303-8549-8F5E-F4596BF9DCD5}"/>
          </ac:spMkLst>
        </pc:spChg>
      </pc:sldChg>
      <pc:sldChg chg="modSp add mod">
        <pc:chgData name="Thomas Montgomery" userId="9a987324697dbfac" providerId="LiveId" clId="{369D7652-1DF5-9C41-B3F6-42E712D095C1}" dt="2024-07-21T17:55:42.826" v="138" actId="20577"/>
        <pc:sldMkLst>
          <pc:docMk/>
          <pc:sldMk cId="2101609490" sldId="277"/>
        </pc:sldMkLst>
        <pc:spChg chg="mod">
          <ac:chgData name="Thomas Montgomery" userId="9a987324697dbfac" providerId="LiveId" clId="{369D7652-1DF5-9C41-B3F6-42E712D095C1}" dt="2024-07-21T17:55:42.826" v="138" actId="20577"/>
          <ac:spMkLst>
            <pc:docMk/>
            <pc:sldMk cId="2101609490" sldId="277"/>
            <ac:spMk id="2" creationId="{7C2630CE-D9EE-C548-8C14-073D4985013F}"/>
          </ac:spMkLst>
        </pc:spChg>
      </pc:sldChg>
    </pc:docChg>
  </pc:docChgLst>
  <pc:docChgLst>
    <pc:chgData name="Thomas Montgomery" userId="9a987324697dbfac" providerId="LiveId" clId="{2A71A7A0-6007-42CA-8058-522323EC3070}"/>
    <pc:docChg chg="undo custSel modSld">
      <pc:chgData name="Thomas Montgomery" userId="9a987324697dbfac" providerId="LiveId" clId="{2A71A7A0-6007-42CA-8058-522323EC3070}" dt="2024-07-19T21:53:55.916" v="100" actId="1076"/>
      <pc:docMkLst>
        <pc:docMk/>
      </pc:docMkLst>
      <pc:sldChg chg="modSp mod">
        <pc:chgData name="Thomas Montgomery" userId="9a987324697dbfac" providerId="LiveId" clId="{2A71A7A0-6007-42CA-8058-522323EC3070}" dt="2024-07-19T16:48:38.595" v="7" actId="20577"/>
        <pc:sldMkLst>
          <pc:docMk/>
          <pc:sldMk cId="1999614456" sldId="269"/>
        </pc:sldMkLst>
        <pc:spChg chg="mod">
          <ac:chgData name="Thomas Montgomery" userId="9a987324697dbfac" providerId="LiveId" clId="{2A71A7A0-6007-42CA-8058-522323EC3070}" dt="2024-07-19T16:48:38.595" v="7" actId="20577"/>
          <ac:spMkLst>
            <pc:docMk/>
            <pc:sldMk cId="1999614456" sldId="269"/>
            <ac:spMk id="3" creationId="{51518DC7-06A0-4746-81CD-59D93688602D}"/>
          </ac:spMkLst>
        </pc:spChg>
      </pc:sldChg>
      <pc:sldChg chg="addSp modSp mod">
        <pc:chgData name="Thomas Montgomery" userId="9a987324697dbfac" providerId="LiveId" clId="{2A71A7A0-6007-42CA-8058-522323EC3070}" dt="2024-07-19T21:35:10.426" v="19" actId="1076"/>
        <pc:sldMkLst>
          <pc:docMk/>
          <pc:sldMk cId="2698219672" sldId="270"/>
        </pc:sldMkLst>
        <pc:spChg chg="mod">
          <ac:chgData name="Thomas Montgomery" userId="9a987324697dbfac" providerId="LiveId" clId="{2A71A7A0-6007-42CA-8058-522323EC3070}" dt="2024-07-19T21:35:05.931" v="18" actId="1076"/>
          <ac:spMkLst>
            <pc:docMk/>
            <pc:sldMk cId="2698219672" sldId="270"/>
            <ac:spMk id="3" creationId="{6F0865E0-1303-8549-8F5E-F4596BF9DCD5}"/>
          </ac:spMkLst>
        </pc:spChg>
        <pc:picChg chg="add mod">
          <ac:chgData name="Thomas Montgomery" userId="9a987324697dbfac" providerId="LiveId" clId="{2A71A7A0-6007-42CA-8058-522323EC3070}" dt="2024-07-19T21:35:10.426" v="19" actId="1076"/>
          <ac:picMkLst>
            <pc:docMk/>
            <pc:sldMk cId="2698219672" sldId="270"/>
            <ac:picMk id="2050" creationId="{A7854F67-89DD-6E59-4F49-6804259604F5}"/>
          </ac:picMkLst>
        </pc:picChg>
      </pc:sldChg>
      <pc:sldChg chg="addSp modSp">
        <pc:chgData name="Thomas Montgomery" userId="9a987324697dbfac" providerId="LiveId" clId="{2A71A7A0-6007-42CA-8058-522323EC3070}" dt="2024-07-19T21:36:46.966" v="27" actId="1076"/>
        <pc:sldMkLst>
          <pc:docMk/>
          <pc:sldMk cId="3246783526" sldId="271"/>
        </pc:sldMkLst>
        <pc:spChg chg="mod">
          <ac:chgData name="Thomas Montgomery" userId="9a987324697dbfac" providerId="LiveId" clId="{2A71A7A0-6007-42CA-8058-522323EC3070}" dt="2024-07-19T21:34:37.989" v="14" actId="1076"/>
          <ac:spMkLst>
            <pc:docMk/>
            <pc:sldMk cId="3246783526" sldId="271"/>
            <ac:spMk id="3" creationId="{6F0865E0-1303-8549-8F5E-F4596BF9DCD5}"/>
          </ac:spMkLst>
        </pc:spChg>
        <pc:picChg chg="add mod">
          <ac:chgData name="Thomas Montgomery" userId="9a987324697dbfac" providerId="LiveId" clId="{2A71A7A0-6007-42CA-8058-522323EC3070}" dt="2024-07-19T21:36:45.145" v="26" actId="1076"/>
          <ac:picMkLst>
            <pc:docMk/>
            <pc:sldMk cId="3246783526" sldId="271"/>
            <ac:picMk id="1026" creationId="{38F57808-0F4D-33EA-0CB5-74D91795BE80}"/>
          </ac:picMkLst>
        </pc:picChg>
        <pc:picChg chg="add mod">
          <ac:chgData name="Thomas Montgomery" userId="9a987324697dbfac" providerId="LiveId" clId="{2A71A7A0-6007-42CA-8058-522323EC3070}" dt="2024-07-19T21:36:46.966" v="27" actId="1076"/>
          <ac:picMkLst>
            <pc:docMk/>
            <pc:sldMk cId="3246783526" sldId="271"/>
            <ac:picMk id="1028" creationId="{82AC44EB-4E11-9813-C6A9-9A4F2AB2433A}"/>
          </ac:picMkLst>
        </pc:picChg>
      </pc:sldChg>
      <pc:sldChg chg="addSp modSp mod">
        <pc:chgData name="Thomas Montgomery" userId="9a987324697dbfac" providerId="LiveId" clId="{2A71A7A0-6007-42CA-8058-522323EC3070}" dt="2024-07-19T21:45:37.586" v="64"/>
        <pc:sldMkLst>
          <pc:docMk/>
          <pc:sldMk cId="425535295" sldId="272"/>
        </pc:sldMkLst>
        <pc:spChg chg="add mod">
          <ac:chgData name="Thomas Montgomery" userId="9a987324697dbfac" providerId="LiveId" clId="{2A71A7A0-6007-42CA-8058-522323EC3070}" dt="2024-07-19T21:37:25.309" v="31" actId="14100"/>
          <ac:spMkLst>
            <pc:docMk/>
            <pc:sldMk cId="425535295" sldId="272"/>
            <ac:spMk id="4" creationId="{D92FA7FF-3CCB-4936-B7F4-5D48C602005D}"/>
          </ac:spMkLst>
        </pc:spChg>
        <pc:spChg chg="add">
          <ac:chgData name="Thomas Montgomery" userId="9a987324697dbfac" providerId="LiveId" clId="{2A71A7A0-6007-42CA-8058-522323EC3070}" dt="2024-07-19T21:38:14.389" v="32"/>
          <ac:spMkLst>
            <pc:docMk/>
            <pc:sldMk cId="425535295" sldId="272"/>
            <ac:spMk id="5" creationId="{D401AFB7-E212-A5C5-BB5E-501342463FA7}"/>
          </ac:spMkLst>
        </pc:spChg>
        <pc:spChg chg="add mod">
          <ac:chgData name="Thomas Montgomery" userId="9a987324697dbfac" providerId="LiveId" clId="{2A71A7A0-6007-42CA-8058-522323EC3070}" dt="2024-07-19T21:38:59.009" v="34"/>
          <ac:spMkLst>
            <pc:docMk/>
            <pc:sldMk cId="425535295" sldId="272"/>
            <ac:spMk id="6" creationId="{41D2D0A2-D6AF-02B8-E367-B2D1E0701BBE}"/>
          </ac:spMkLst>
        </pc:spChg>
        <pc:spChg chg="add mod">
          <ac:chgData name="Thomas Montgomery" userId="9a987324697dbfac" providerId="LiveId" clId="{2A71A7A0-6007-42CA-8058-522323EC3070}" dt="2024-07-19T21:39:15.737" v="36"/>
          <ac:spMkLst>
            <pc:docMk/>
            <pc:sldMk cId="425535295" sldId="272"/>
            <ac:spMk id="7" creationId="{DD5ABFC8-857E-4BC9-E0CD-4A8B02247A37}"/>
          </ac:spMkLst>
        </pc:spChg>
        <pc:spChg chg="add mod">
          <ac:chgData name="Thomas Montgomery" userId="9a987324697dbfac" providerId="LiveId" clId="{2A71A7A0-6007-42CA-8058-522323EC3070}" dt="2024-07-19T21:40:45.572" v="38"/>
          <ac:spMkLst>
            <pc:docMk/>
            <pc:sldMk cId="425535295" sldId="272"/>
            <ac:spMk id="8" creationId="{10E3DBEF-B91B-98B9-97B5-D0BCD8A7D8FE}"/>
          </ac:spMkLst>
        </pc:spChg>
        <pc:spChg chg="add mod">
          <ac:chgData name="Thomas Montgomery" userId="9a987324697dbfac" providerId="LiveId" clId="{2A71A7A0-6007-42CA-8058-522323EC3070}" dt="2024-07-19T21:41:00.534" v="42"/>
          <ac:spMkLst>
            <pc:docMk/>
            <pc:sldMk cId="425535295" sldId="272"/>
            <ac:spMk id="9" creationId="{7CDAD905-2A7B-389F-4108-5838D5EC8EAC}"/>
          </ac:spMkLst>
        </pc:spChg>
        <pc:spChg chg="add mod">
          <ac:chgData name="Thomas Montgomery" userId="9a987324697dbfac" providerId="LiveId" clId="{2A71A7A0-6007-42CA-8058-522323EC3070}" dt="2024-07-19T21:41:03.692" v="46"/>
          <ac:spMkLst>
            <pc:docMk/>
            <pc:sldMk cId="425535295" sldId="272"/>
            <ac:spMk id="10" creationId="{95D1AA5F-4681-8D45-1AAC-6BB23E0163DB}"/>
          </ac:spMkLst>
        </pc:spChg>
        <pc:picChg chg="add mod">
          <ac:chgData name="Thomas Montgomery" userId="9a987324697dbfac" providerId="LiveId" clId="{2A71A7A0-6007-42CA-8058-522323EC3070}" dt="2024-07-19T21:42:32.469" v="61" actId="1076"/>
          <ac:picMkLst>
            <pc:docMk/>
            <pc:sldMk cId="425535295" sldId="272"/>
            <ac:picMk id="11" creationId="{F47B8844-3995-E8B8-A87F-5BDFE54212A8}"/>
          </ac:picMkLst>
        </pc:picChg>
        <pc:picChg chg="add mod">
          <ac:chgData name="Thomas Montgomery" userId="9a987324697dbfac" providerId="LiveId" clId="{2A71A7A0-6007-42CA-8058-522323EC3070}" dt="2024-07-19T21:42:34.306" v="62" actId="1076"/>
          <ac:picMkLst>
            <pc:docMk/>
            <pc:sldMk cId="425535295" sldId="272"/>
            <ac:picMk id="12" creationId="{6F029209-34A3-447C-12FF-CC4FA74C6C75}"/>
          </ac:picMkLst>
        </pc:picChg>
        <pc:picChg chg="add mod">
          <ac:chgData name="Thomas Montgomery" userId="9a987324697dbfac" providerId="LiveId" clId="{2A71A7A0-6007-42CA-8058-522323EC3070}" dt="2024-07-19T21:45:37.586" v="64"/>
          <ac:picMkLst>
            <pc:docMk/>
            <pc:sldMk cId="425535295" sldId="272"/>
            <ac:picMk id="13" creationId="{859FE8EA-857B-0536-5BDA-0F98480B8C8D}"/>
          </ac:picMkLst>
        </pc:picChg>
        <pc:picChg chg="add">
          <ac:chgData name="Thomas Montgomery" userId="9a987324697dbfac" providerId="LiveId" clId="{2A71A7A0-6007-42CA-8058-522323EC3070}" dt="2024-07-19T21:37:09.333" v="28"/>
          <ac:picMkLst>
            <pc:docMk/>
            <pc:sldMk cId="425535295" sldId="272"/>
            <ac:picMk id="3074" creationId="{2F279359-7AA6-67B8-0C49-F19766802D06}"/>
          </ac:picMkLst>
        </pc:picChg>
      </pc:sldChg>
      <pc:sldChg chg="addSp modSp">
        <pc:chgData name="Thomas Montgomery" userId="9a987324697dbfac" providerId="LiveId" clId="{2A71A7A0-6007-42CA-8058-522323EC3070}" dt="2024-07-19T21:51:00.110" v="77" actId="1076"/>
        <pc:sldMkLst>
          <pc:docMk/>
          <pc:sldMk cId="3141653640" sldId="273"/>
        </pc:sldMkLst>
        <pc:picChg chg="add mod">
          <ac:chgData name="Thomas Montgomery" userId="9a987324697dbfac" providerId="LiveId" clId="{2A71A7A0-6007-42CA-8058-522323EC3070}" dt="2024-07-19T21:50:58.089" v="76" actId="1076"/>
          <ac:picMkLst>
            <pc:docMk/>
            <pc:sldMk cId="3141653640" sldId="273"/>
            <ac:picMk id="4098" creationId="{3201B269-F425-F981-8FBB-6EA2EB975C77}"/>
          </ac:picMkLst>
        </pc:picChg>
        <pc:picChg chg="add mod">
          <ac:chgData name="Thomas Montgomery" userId="9a987324697dbfac" providerId="LiveId" clId="{2A71A7A0-6007-42CA-8058-522323EC3070}" dt="2024-07-19T21:50:55.654" v="75" actId="1076"/>
          <ac:picMkLst>
            <pc:docMk/>
            <pc:sldMk cId="3141653640" sldId="273"/>
            <ac:picMk id="4100" creationId="{59D9B767-3D2C-C1B2-E29B-168B72A4E001}"/>
          </ac:picMkLst>
        </pc:picChg>
        <pc:picChg chg="add mod">
          <ac:chgData name="Thomas Montgomery" userId="9a987324697dbfac" providerId="LiveId" clId="{2A71A7A0-6007-42CA-8058-522323EC3070}" dt="2024-07-19T21:51:00.110" v="77" actId="1076"/>
          <ac:picMkLst>
            <pc:docMk/>
            <pc:sldMk cId="3141653640" sldId="273"/>
            <ac:picMk id="4102" creationId="{0112B424-F83F-BC6C-104C-C5C8C0623859}"/>
          </ac:picMkLst>
        </pc:picChg>
      </pc:sldChg>
      <pc:sldChg chg="addSp modSp mod">
        <pc:chgData name="Thomas Montgomery" userId="9a987324697dbfac" providerId="LiveId" clId="{2A71A7A0-6007-42CA-8058-522323EC3070}" dt="2024-07-19T21:53:55.916" v="100" actId="1076"/>
        <pc:sldMkLst>
          <pc:docMk/>
          <pc:sldMk cId="190000412" sldId="274"/>
        </pc:sldMkLst>
        <pc:spChg chg="mod">
          <ac:chgData name="Thomas Montgomery" userId="9a987324697dbfac" providerId="LiveId" clId="{2A71A7A0-6007-42CA-8058-522323EC3070}" dt="2024-07-19T21:53:51.469" v="99" actId="14100"/>
          <ac:spMkLst>
            <pc:docMk/>
            <pc:sldMk cId="190000412" sldId="274"/>
            <ac:spMk id="3" creationId="{6F0865E0-1303-8549-8F5E-F4596BF9DCD5}"/>
          </ac:spMkLst>
        </pc:spChg>
        <pc:picChg chg="add">
          <ac:chgData name="Thomas Montgomery" userId="9a987324697dbfac" providerId="LiveId" clId="{2A71A7A0-6007-42CA-8058-522323EC3070}" dt="2024-07-19T21:53:25.601" v="95"/>
          <ac:picMkLst>
            <pc:docMk/>
            <pc:sldMk cId="190000412" sldId="274"/>
            <ac:picMk id="6146" creationId="{7E0A3C0E-F313-3F54-FFE5-ECABF88794FD}"/>
          </ac:picMkLst>
        </pc:picChg>
        <pc:picChg chg="add mod">
          <ac:chgData name="Thomas Montgomery" userId="9a987324697dbfac" providerId="LiveId" clId="{2A71A7A0-6007-42CA-8058-522323EC3070}" dt="2024-07-19T21:53:55.916" v="100" actId="1076"/>
          <ac:picMkLst>
            <pc:docMk/>
            <pc:sldMk cId="190000412" sldId="274"/>
            <ac:picMk id="6148" creationId="{DC2B44E3-769A-38FE-768A-0EFEB55E786A}"/>
          </ac:picMkLst>
        </pc:picChg>
      </pc:sldChg>
      <pc:sldChg chg="addSp modSp mod">
        <pc:chgData name="Thomas Montgomery" userId="9a987324697dbfac" providerId="LiveId" clId="{2A71A7A0-6007-42CA-8058-522323EC3070}" dt="2024-07-19T21:53:12.271" v="94" actId="1076"/>
        <pc:sldMkLst>
          <pc:docMk/>
          <pc:sldMk cId="1321135630" sldId="275"/>
        </pc:sldMkLst>
        <pc:spChg chg="mod">
          <ac:chgData name="Thomas Montgomery" userId="9a987324697dbfac" providerId="LiveId" clId="{2A71A7A0-6007-42CA-8058-522323EC3070}" dt="2024-07-19T21:52:27.789" v="83" actId="14100"/>
          <ac:spMkLst>
            <pc:docMk/>
            <pc:sldMk cId="1321135630" sldId="275"/>
            <ac:spMk id="3" creationId="{6F0865E0-1303-8549-8F5E-F4596BF9DCD5}"/>
          </ac:spMkLst>
        </pc:spChg>
        <pc:picChg chg="add mod">
          <ac:chgData name="Thomas Montgomery" userId="9a987324697dbfac" providerId="LiveId" clId="{2A71A7A0-6007-42CA-8058-522323EC3070}" dt="2024-07-19T21:53:10.061" v="93" actId="1076"/>
          <ac:picMkLst>
            <pc:docMk/>
            <pc:sldMk cId="1321135630" sldId="275"/>
            <ac:picMk id="5122" creationId="{63655E44-F479-179A-B74B-83D6AC757BE5}"/>
          </ac:picMkLst>
        </pc:picChg>
        <pc:picChg chg="add mod">
          <ac:chgData name="Thomas Montgomery" userId="9a987324697dbfac" providerId="LiveId" clId="{2A71A7A0-6007-42CA-8058-522323EC3070}" dt="2024-07-19T21:53:12.271" v="94" actId="1076"/>
          <ac:picMkLst>
            <pc:docMk/>
            <pc:sldMk cId="1321135630" sldId="275"/>
            <ac:picMk id="5124" creationId="{9052C4E8-3816-6E65-44EF-EF859AD025D2}"/>
          </ac:picMkLst>
        </pc:picChg>
      </pc:sldChg>
    </pc:docChg>
  </pc:docChgLst>
  <pc:docChgLst>
    <pc:chgData name="Thomas Montgomery" userId="9a987324697dbfac" providerId="LiveId" clId="{710DDC73-5A14-2542-B1CB-056CD76A604F}"/>
    <pc:docChg chg="custSel addSld modSld">
      <pc:chgData name="Thomas Montgomery" userId="9a987324697dbfac" providerId="LiveId" clId="{710DDC73-5A14-2542-B1CB-056CD76A604F}" dt="2021-11-21T16:42:28.450" v="180" actId="27636"/>
      <pc:docMkLst>
        <pc:docMk/>
      </pc:docMkLst>
      <pc:sldChg chg="modSp mod">
        <pc:chgData name="Thomas Montgomery" userId="9a987324697dbfac" providerId="LiveId" clId="{710DDC73-5A14-2542-B1CB-056CD76A604F}" dt="2021-11-21T16:42:28.450" v="180" actId="27636"/>
        <pc:sldMkLst>
          <pc:docMk/>
          <pc:sldMk cId="1999614456" sldId="269"/>
        </pc:sldMkLst>
        <pc:spChg chg="mod">
          <ac:chgData name="Thomas Montgomery" userId="9a987324697dbfac" providerId="LiveId" clId="{710DDC73-5A14-2542-B1CB-056CD76A604F}" dt="2021-11-21T16:42:28.450" v="180" actId="27636"/>
          <ac:spMkLst>
            <pc:docMk/>
            <pc:sldMk cId="1999614456" sldId="269"/>
            <ac:spMk id="3" creationId="{51518DC7-06A0-4746-81CD-59D93688602D}"/>
          </ac:spMkLst>
        </pc:spChg>
      </pc:sldChg>
      <pc:sldChg chg="addSp delSp modSp add mod">
        <pc:chgData name="Thomas Montgomery" userId="9a987324697dbfac" providerId="LiveId" clId="{710DDC73-5A14-2542-B1CB-056CD76A604F}" dt="2021-11-21T16:35:13.237" v="115"/>
        <pc:sldMkLst>
          <pc:docMk/>
          <pc:sldMk cId="1321135630" sldId="275"/>
        </pc:sldMkLst>
        <pc:spChg chg="mod">
          <ac:chgData name="Thomas Montgomery" userId="9a987324697dbfac" providerId="LiveId" clId="{710DDC73-5A14-2542-B1CB-056CD76A604F}" dt="2021-11-21T16:35:03.421" v="113" actId="20577"/>
          <ac:spMkLst>
            <pc:docMk/>
            <pc:sldMk cId="1321135630" sldId="275"/>
            <ac:spMk id="3" creationId="{6F0865E0-1303-8549-8F5E-F4596BF9DCD5}"/>
          </ac:spMkLst>
        </pc:spChg>
        <pc:spChg chg="add del mod">
          <ac:chgData name="Thomas Montgomery" userId="9a987324697dbfac" providerId="LiveId" clId="{710DDC73-5A14-2542-B1CB-056CD76A604F}" dt="2021-11-21T16:35:13.237" v="115"/>
          <ac:spMkLst>
            <pc:docMk/>
            <pc:sldMk cId="1321135630" sldId="275"/>
            <ac:spMk id="4" creationId="{A4E406FF-86EC-DA49-98B4-887FD52B57F6}"/>
          </ac:spMkLst>
        </pc:spChg>
      </pc:sldChg>
      <pc:sldChg chg="add">
        <pc:chgData name="Thomas Montgomery" userId="9a987324697dbfac" providerId="LiveId" clId="{710DDC73-5A14-2542-B1CB-056CD76A604F}" dt="2021-11-21T16:40:09.192" v="116" actId="2890"/>
        <pc:sldMkLst>
          <pc:docMk/>
          <pc:sldMk cId="3579097822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ermanroot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search.org/wiki/en/Germany_Church_Records" TargetMode="External"/><Relationship Id="rId2" Type="http://schemas.openxmlformats.org/officeDocument/2006/relationships/hyperlink" Target="https://germanhistorydocs.ghi-d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YmjnK4zTBhM" TargetMode="External"/><Relationship Id="rId3" Type="http://schemas.openxmlformats.org/officeDocument/2006/relationships/hyperlink" Target="https://woerterbuchnetz.de/?sigle=DWB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translate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joycep.myweb.port.ac.uk/pronounce/" TargetMode="External"/><Relationship Id="rId4" Type="http://schemas.openxmlformats.org/officeDocument/2006/relationships/hyperlink" Target="https://www.thoughtco.com/german-phonetic-spelling-code-1444663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search.library.wisc.edu/search/digital/browse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legacy.stoepel.net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http://www.kartenmeister.com/preview/databaseuwe.asp" TargetMode="External"/><Relationship Id="rId4" Type="http://schemas.openxmlformats.org/officeDocument/2006/relationships/hyperlink" Target="https://www.google.com/map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ancestry.com/search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familysearch.org/en/home/port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milytreemagazine.com/heritage/german/german-genealogy-websites/" TargetMode="External"/><Relationship Id="rId5" Type="http://schemas.openxmlformats.org/officeDocument/2006/relationships/hyperlink" Target="https://www.compgen.de/" TargetMode="External"/><Relationship Id="rId4" Type="http://schemas.openxmlformats.org/officeDocument/2006/relationships/hyperlink" Target="https://www.myheritage.com/records/Germany/all-record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istianbook.com/german-online-complete-genealogy-websites-ebook/james-beidler/9781440345272/pd/104806EB" TargetMode="External"/><Relationship Id="rId2" Type="http://schemas.openxmlformats.org/officeDocument/2006/relationships/hyperlink" Target="https://www.amazon.com/Trace-Your-German-Roots-Online/dp/144034518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ancestry.com/search/collections/60533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3" y="4724282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German Internet Resources</a:t>
            </a:r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357909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3" y="4724282"/>
            <a:ext cx="8144134" cy="1373070"/>
          </a:xfrm>
        </p:spPr>
        <p:txBody>
          <a:bodyPr/>
          <a:lstStyle/>
          <a:p>
            <a:pPr algn="ctr"/>
            <a:r>
              <a:rPr lang="en-US" dirty="0" err="1"/>
              <a:t>montgota@gmail.com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0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5400" dirty="0"/>
              <a:t>Much Abounds</a:t>
            </a:r>
          </a:p>
          <a:p>
            <a:r>
              <a:rPr lang="en-US" sz="5400" dirty="0"/>
              <a:t>Growing More and More</a:t>
            </a:r>
          </a:p>
          <a:p>
            <a:r>
              <a:rPr lang="en-US" sz="5400" dirty="0"/>
              <a:t>More sites here in States than in Germany</a:t>
            </a:r>
          </a:p>
          <a:p>
            <a:pPr lvl="1"/>
            <a:r>
              <a:rPr lang="en-US" sz="5000" dirty="0">
                <a:hlinkClick r:id="rId2"/>
              </a:rPr>
              <a:t>GermanRoots</a:t>
            </a:r>
            <a:endParaRPr lang="en-US" sz="50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 descr="Flag of Germany">
            <a:extLst>
              <a:ext uri="{FF2B5EF4-FFF2-40B4-BE49-F238E27FC236}">
                <a16:creationId xmlns:a16="http://schemas.microsoft.com/office/drawing/2014/main" id="{A7854F67-89DD-6E59-4F49-68042596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68" y="4996098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1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5400" dirty="0">
                <a:hlinkClick r:id="rId2"/>
              </a:rPr>
              <a:t>History</a:t>
            </a:r>
            <a:endParaRPr lang="en-US" sz="5400" dirty="0"/>
          </a:p>
          <a:p>
            <a:r>
              <a:rPr lang="en-US" sz="5400" dirty="0">
                <a:hlinkClick r:id="rId3"/>
              </a:rPr>
              <a:t>Religion</a:t>
            </a:r>
            <a:endParaRPr lang="en-US" sz="5400" dirty="0"/>
          </a:p>
          <a:p>
            <a:r>
              <a:rPr lang="en-US" sz="5400" i="1" dirty="0"/>
              <a:t>Heimat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F57808-0F4D-33EA-0CB5-74D91795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15" y="2222512"/>
            <a:ext cx="2147428" cy="22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AC44EB-4E11-9813-C6A9-9A4F2AB2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18" y="3261236"/>
            <a:ext cx="1947438" cy="22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8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5400" dirty="0">
                <a:hlinkClick r:id="rId2"/>
              </a:rPr>
              <a:t>Translate</a:t>
            </a:r>
            <a:endParaRPr lang="en-US" sz="5400" dirty="0"/>
          </a:p>
          <a:p>
            <a:r>
              <a:rPr lang="en-US" sz="5400" dirty="0">
                <a:hlinkClick r:id="rId3"/>
              </a:rPr>
              <a:t>Dictionaries</a:t>
            </a:r>
            <a:endParaRPr lang="en-US" sz="5400" dirty="0"/>
          </a:p>
          <a:p>
            <a:r>
              <a:rPr lang="en-US" sz="5400" dirty="0">
                <a:hlinkClick r:id="rId4"/>
              </a:rPr>
              <a:t>Phonetics</a:t>
            </a:r>
            <a:endParaRPr lang="en-US" sz="5400" dirty="0"/>
          </a:p>
          <a:p>
            <a:r>
              <a:rPr lang="en-US" sz="5400" dirty="0">
                <a:hlinkClick r:id="rId5"/>
              </a:rPr>
              <a:t>Pronunciation</a:t>
            </a:r>
            <a:endParaRPr lang="en-US" sz="54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AutoShape 6" descr="The Beatles">
            <a:extLst>
              <a:ext uri="{FF2B5EF4-FFF2-40B4-BE49-F238E27FC236}">
                <a16:creationId xmlns:a16="http://schemas.microsoft.com/office/drawing/2014/main" id="{D401AFB7-E212-A5C5-BB5E-501342463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B8844-3995-E8B8-A87F-5BDFE5421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4997377"/>
            <a:ext cx="2381250" cy="1590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029209-34A3-447C-12FF-CC4FA74C6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351" y="2185088"/>
            <a:ext cx="2333242" cy="2317687"/>
          </a:xfrm>
          <a:prstGeom prst="rect">
            <a:avLst/>
          </a:prstGeom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859FE8EA-857B-0536-5BDA-0F98480B8C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0144" y="2734147"/>
            <a:ext cx="2930018" cy="18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r>
              <a:rPr lang="en-US" sz="5400" dirty="0">
                <a:hlinkClick r:id="rId2"/>
              </a:rPr>
              <a:t>Surname Maps</a:t>
            </a:r>
            <a:endParaRPr lang="en-US" sz="5400" dirty="0"/>
          </a:p>
          <a:p>
            <a:r>
              <a:rPr lang="en-US" sz="5400" dirty="0">
                <a:hlinkClick r:id="rId3"/>
              </a:rPr>
              <a:t>Historic Maps</a:t>
            </a:r>
            <a:endParaRPr lang="en-US" sz="5400" dirty="0"/>
          </a:p>
          <a:p>
            <a:r>
              <a:rPr lang="en-US" sz="5400" dirty="0">
                <a:hlinkClick r:id="rId4"/>
              </a:rPr>
              <a:t>Google Maps</a:t>
            </a:r>
            <a:endParaRPr lang="en-US" sz="5400" dirty="0"/>
          </a:p>
          <a:p>
            <a:r>
              <a:rPr lang="en-US" sz="5400" dirty="0">
                <a:hlinkClick r:id="rId5"/>
              </a:rPr>
              <a:t>Gazetteers</a:t>
            </a:r>
            <a:endParaRPr lang="en-US" sz="54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01B269-F425-F981-8FBB-6EA2EB97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00" y="3069542"/>
            <a:ext cx="28670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9D9B767-3D2C-C1B2-E29B-168B72A4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32" y="5284961"/>
            <a:ext cx="58102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as Netz, das einst der Jude spann-- Die Achse, die den Kampf gewann">
            <a:extLst>
              <a:ext uri="{FF2B5EF4-FFF2-40B4-BE49-F238E27FC236}">
                <a16:creationId xmlns:a16="http://schemas.microsoft.com/office/drawing/2014/main" id="{0112B424-F83F-BC6C-104C-C5C8C062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05" y="2285238"/>
            <a:ext cx="3770445" cy="26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5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74475"/>
            <a:ext cx="11525249" cy="4540177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General Resources:</a:t>
            </a:r>
          </a:p>
          <a:p>
            <a:pPr lvl="1"/>
            <a:r>
              <a:rPr lang="en-US" sz="5000" dirty="0">
                <a:hlinkClick r:id="rId2"/>
              </a:rPr>
              <a:t>Familysearch.com</a:t>
            </a:r>
            <a:endParaRPr lang="en-US" sz="5000" dirty="0"/>
          </a:p>
          <a:p>
            <a:pPr lvl="1"/>
            <a:r>
              <a:rPr lang="en-US" sz="5000" dirty="0">
                <a:hlinkClick r:id="rId3"/>
              </a:rPr>
              <a:t>Ancestry.com</a:t>
            </a:r>
            <a:endParaRPr lang="en-US" sz="5000" dirty="0"/>
          </a:p>
          <a:p>
            <a:pPr lvl="1"/>
            <a:r>
              <a:rPr lang="en-US" sz="5000" dirty="0">
                <a:hlinkClick r:id="rId4"/>
              </a:rPr>
              <a:t>MyHeritage.com</a:t>
            </a:r>
            <a:endParaRPr lang="en-US" sz="5000" dirty="0"/>
          </a:p>
          <a:p>
            <a:pPr lvl="1"/>
            <a:r>
              <a:rPr lang="en-US" sz="5000" dirty="0">
                <a:hlinkClick r:id="rId5"/>
              </a:rPr>
              <a:t>Genealogy.net</a:t>
            </a:r>
            <a:endParaRPr lang="en-US" sz="5000" dirty="0"/>
          </a:p>
          <a:p>
            <a:pPr lvl="1"/>
            <a:r>
              <a:rPr lang="en-US" sz="5000" dirty="0">
                <a:hlinkClick r:id="rId6"/>
              </a:rPr>
              <a:t>12 Best German Genealogy Sites</a:t>
            </a:r>
            <a:endParaRPr lang="en-US" sz="50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122" name="Picture 2" descr="Association for Computer Genealogy (CompGen)">
            <a:extLst>
              <a:ext uri="{FF2B5EF4-FFF2-40B4-BE49-F238E27FC236}">
                <a16:creationId xmlns:a16="http://schemas.microsoft.com/office/drawing/2014/main" id="{63655E44-F479-179A-B74B-83D6AC75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4444563"/>
            <a:ext cx="2914085" cy="13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052C4E8-3816-6E65-44EF-EF859AD02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84" y="2413437"/>
            <a:ext cx="3938257" cy="225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3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German Internet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8713395" cy="4540177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Highly Recommend:</a:t>
            </a:r>
          </a:p>
          <a:p>
            <a:pPr lvl="1"/>
            <a:r>
              <a:rPr lang="en-US" sz="5000" dirty="0"/>
              <a:t>James M. </a:t>
            </a:r>
            <a:r>
              <a:rPr lang="en-US" sz="5000" dirty="0" err="1"/>
              <a:t>Beidler’s</a:t>
            </a:r>
            <a:r>
              <a:rPr lang="en-US" sz="5000" dirty="0"/>
              <a:t> </a:t>
            </a:r>
            <a:r>
              <a:rPr lang="en-US" sz="5000" dirty="0">
                <a:hlinkClick r:id="rId2"/>
              </a:rPr>
              <a:t>“Trace Your German Roots Online (2015)”</a:t>
            </a:r>
            <a:r>
              <a:rPr lang="en-US" sz="5000" dirty="0"/>
              <a:t> Paperback)</a:t>
            </a:r>
          </a:p>
          <a:p>
            <a:pPr lvl="1"/>
            <a:r>
              <a:rPr lang="en-US" sz="5000" dirty="0">
                <a:hlinkClick r:id="rId3"/>
              </a:rPr>
              <a:t>E-book</a:t>
            </a:r>
            <a:r>
              <a:rPr lang="en-US" sz="5000" dirty="0"/>
              <a:t> (2016)</a:t>
            </a:r>
          </a:p>
          <a:p>
            <a:r>
              <a:rPr lang="en-US" sz="5400" dirty="0"/>
              <a:t>New German </a:t>
            </a:r>
            <a:r>
              <a:rPr lang="en-US" sz="5400" dirty="0">
                <a:hlinkClick r:id="rId4"/>
              </a:rPr>
              <a:t>Find-a-Grave</a:t>
            </a:r>
            <a:endParaRPr lang="en-US" sz="54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C2B44E3-769A-38FE-768A-0EFEB55E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16" y="2399167"/>
            <a:ext cx="2421127" cy="31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02" y="2835894"/>
            <a:ext cx="9856061" cy="3035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400" dirty="0"/>
              <a:t>Next Month-August 25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200" dirty="0"/>
              <a:t>Planning Topics for 2024-2025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840</TotalTime>
  <Words>114</Words>
  <Application>Microsoft Macintosh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German Internet Resources</vt:lpstr>
      <vt:lpstr>montgota@gmail.com</vt:lpstr>
      <vt:lpstr>German Internet Resources</vt:lpstr>
      <vt:lpstr>German Internet Resources</vt:lpstr>
      <vt:lpstr>German Internet Resources</vt:lpstr>
      <vt:lpstr>German Internet Resources</vt:lpstr>
      <vt:lpstr>German Internet Resources</vt:lpstr>
      <vt:lpstr>German Internet Resources</vt:lpstr>
      <vt:lpstr>Research 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30</cp:revision>
  <dcterms:created xsi:type="dcterms:W3CDTF">2018-01-21T16:38:42Z</dcterms:created>
  <dcterms:modified xsi:type="dcterms:W3CDTF">2024-07-21T17:55:54Z</dcterms:modified>
</cp:coreProperties>
</file>